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9082EC2-1FC8-1E44-B274-273951C95593}" type="datetimeFigureOut">
              <a:rPr lang="en-US" smtClean="0"/>
              <a:t>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4070F-1590-704E-B7E2-CBE5E6AAF3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28. Mai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0590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Activity </a:t>
            </a:r>
            <a:r>
              <a:rPr lang="en-US" dirty="0" smtClean="0"/>
              <a:t>8b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63473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90566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day of semester: next week - 4 June</a:t>
            </a:r>
          </a:p>
          <a:p>
            <a:pPr marL="0" indent="0">
              <a:buNone/>
            </a:pPr>
            <a:r>
              <a:rPr lang="en-US" dirty="0" smtClean="0"/>
              <a:t>Start of next semester: 30 July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3685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Textbook page 42: Und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Textbook page 43: 6b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91013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of breakfast…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sivltQeBloI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64725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-These are verbs that have a prefix.</a:t>
            </a:r>
          </a:p>
          <a:p>
            <a:pPr marL="0" indent="0">
              <a:buNone/>
            </a:pPr>
            <a:r>
              <a:rPr lang="en-US" dirty="0" smtClean="0"/>
              <a:t>-The prefix often breaks apart from the rest of the verb when used in a sentence.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49256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err="1" smtClean="0">
                <a:solidFill>
                  <a:srgbClr val="FFFF00"/>
                </a:solidFill>
              </a:rPr>
              <a:t>ein</a:t>
            </a:r>
            <a:r>
              <a:rPr lang="en-US" dirty="0" err="1" smtClean="0"/>
              <a:t>kaufen</a:t>
            </a:r>
            <a:r>
              <a:rPr lang="en-US" dirty="0" smtClean="0"/>
              <a:t> (to shop)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Coles </a:t>
            </a:r>
            <a:r>
              <a:rPr lang="en-US" dirty="0" err="1" smtClean="0">
                <a:solidFill>
                  <a:srgbClr val="FFFF00"/>
                </a:solidFill>
              </a:rPr>
              <a:t>ein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err="1" smtClean="0">
                <a:solidFill>
                  <a:srgbClr val="FFFF00"/>
                </a:solidFill>
              </a:rPr>
              <a:t>auf</a:t>
            </a:r>
            <a:r>
              <a:rPr lang="en-US" dirty="0" err="1" smtClean="0"/>
              <a:t>stehen</a:t>
            </a:r>
            <a:r>
              <a:rPr lang="en-US" dirty="0" smtClean="0"/>
              <a:t> (to get up)</a:t>
            </a:r>
          </a:p>
          <a:p>
            <a:pPr marL="0" indent="0">
              <a:buNone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stehst</a:t>
            </a:r>
            <a:r>
              <a:rPr lang="en-US" dirty="0" smtClean="0"/>
              <a:t> du </a:t>
            </a:r>
            <a:r>
              <a:rPr lang="en-US" dirty="0" smtClean="0">
                <a:solidFill>
                  <a:srgbClr val="FFFF00"/>
                </a:solidFill>
              </a:rPr>
              <a:t>auf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err="1" smtClean="0">
                <a:solidFill>
                  <a:srgbClr val="FFFF00"/>
                </a:solidFill>
              </a:rPr>
              <a:t>fern</a:t>
            </a:r>
            <a:r>
              <a:rPr lang="en-US" dirty="0" err="1" smtClean="0"/>
              <a:t>sehen</a:t>
            </a:r>
            <a:r>
              <a:rPr lang="en-US" dirty="0" smtClean="0"/>
              <a:t> (to watch TV)</a:t>
            </a:r>
          </a:p>
          <a:p>
            <a:pPr marL="0" indent="0">
              <a:buNone/>
            </a:pP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Arbeit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fern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err="1" smtClean="0">
                <a:solidFill>
                  <a:srgbClr val="FFFF00"/>
                </a:solidFill>
              </a:rPr>
              <a:t>an</a:t>
            </a:r>
            <a:r>
              <a:rPr lang="en-US" dirty="0" err="1" smtClean="0"/>
              <a:t>fangen</a:t>
            </a:r>
            <a:r>
              <a:rPr lang="en-US" dirty="0" smtClean="0"/>
              <a:t> (to begin)</a:t>
            </a:r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dirty="0" err="1" smtClean="0">
                <a:solidFill>
                  <a:srgbClr val="FFFF00"/>
                </a:solidFill>
              </a:rPr>
              <a:t>ä</a:t>
            </a:r>
            <a:r>
              <a:rPr lang="en-US" dirty="0" err="1" smtClean="0"/>
              <a:t>ngt</a:t>
            </a:r>
            <a:r>
              <a:rPr lang="en-US" dirty="0" smtClean="0"/>
              <a:t> um 8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03744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Activity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73812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Activity 6a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26588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Activity 7</a:t>
            </a:r>
          </a:p>
          <a:p>
            <a:pPr marL="0" indent="0">
              <a:buNone/>
            </a:pPr>
            <a:r>
              <a:rPr lang="en-US" dirty="0" smtClean="0"/>
              <a:t>-der </a:t>
            </a:r>
            <a:r>
              <a:rPr lang="en-US" dirty="0" err="1" smtClean="0"/>
              <a:t>Deutschkurs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-das </a:t>
            </a:r>
            <a:r>
              <a:rPr lang="en-US" dirty="0" err="1" smtClean="0"/>
              <a:t>Fernsehprogramm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-die </a:t>
            </a:r>
            <a:r>
              <a:rPr lang="en-US" dirty="0" err="1" smtClean="0"/>
              <a:t>Bibliothek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-die </a:t>
            </a:r>
            <a:r>
              <a:rPr lang="en-US" dirty="0" err="1" smtClean="0"/>
              <a:t>Bäckerei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-das Museum</a:t>
            </a:r>
          </a:p>
          <a:p>
            <a:pPr marL="0" indent="0">
              <a:buNone/>
            </a:pPr>
            <a:r>
              <a:rPr lang="en-US" dirty="0" smtClean="0"/>
              <a:t>-das </a:t>
            </a:r>
            <a:r>
              <a:rPr lang="en-US" dirty="0" err="1" smtClean="0"/>
              <a:t>Schwimmbad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-die </a:t>
            </a:r>
            <a:r>
              <a:rPr lang="en-US" dirty="0" err="1" smtClean="0"/>
              <a:t>Metzgerei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6494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101</TotalTime>
  <Words>183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Kilter</vt:lpstr>
      <vt:lpstr>Deutsch 1</vt:lpstr>
      <vt:lpstr>Reminder</vt:lpstr>
      <vt:lpstr>Discuss homework</vt:lpstr>
      <vt:lpstr>Speaking of breakfast…</vt:lpstr>
      <vt:lpstr>Separable verbs</vt:lpstr>
      <vt:lpstr>Examples</vt:lpstr>
      <vt:lpstr>Textbook page 42</vt:lpstr>
      <vt:lpstr>Textbook page 43</vt:lpstr>
      <vt:lpstr>Textbook page 44</vt:lpstr>
      <vt:lpstr>Textbook page 44</vt:lpstr>
      <vt:lpstr>Textbook page 45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23</cp:revision>
  <dcterms:created xsi:type="dcterms:W3CDTF">2014-05-25T09:01:16Z</dcterms:created>
  <dcterms:modified xsi:type="dcterms:W3CDTF">2014-05-31T23:33:59Z</dcterms:modified>
</cp:coreProperties>
</file>