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9" r:id="rId7"/>
    <p:sldId id="270" r:id="rId8"/>
    <p:sldId id="271" r:id="rId9"/>
    <p:sldId id="261" r:id="rId10"/>
    <p:sldId id="272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June 15,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4. </a:t>
            </a:r>
            <a:r>
              <a:rPr lang="en-US" dirty="0" err="1" smtClean="0"/>
              <a:t>Juni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31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past participles?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surfen</a:t>
            </a:r>
            <a:endParaRPr lang="en-US" sz="2800" dirty="0" smtClean="0"/>
          </a:p>
          <a:p>
            <a:r>
              <a:rPr lang="en-US" sz="2800" dirty="0" err="1" smtClean="0"/>
              <a:t>machen</a:t>
            </a:r>
            <a:endParaRPr lang="en-US" sz="2800" dirty="0" smtClean="0"/>
          </a:p>
          <a:p>
            <a:r>
              <a:rPr lang="en-US" sz="2800" dirty="0" err="1" smtClean="0"/>
              <a:t>schmecken</a:t>
            </a:r>
            <a:endParaRPr lang="en-US" sz="2800" dirty="0" smtClean="0"/>
          </a:p>
          <a:p>
            <a:r>
              <a:rPr lang="en-US" sz="2800" dirty="0" err="1" smtClean="0"/>
              <a:t>kaufen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740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-</a:t>
            </a:r>
            <a:r>
              <a:rPr lang="en-US" sz="2800" i="1" dirty="0" err="1"/>
              <a:t>haben</a:t>
            </a:r>
            <a:r>
              <a:rPr lang="en-US" sz="2800" dirty="0"/>
              <a:t> is used more frequently, at about 80% of the time.</a:t>
            </a:r>
          </a:p>
          <a:p>
            <a:pPr marL="0" indent="0">
              <a:buNone/>
            </a:pPr>
            <a:r>
              <a:rPr lang="en-US" sz="2800" dirty="0"/>
              <a:t>-</a:t>
            </a:r>
            <a:r>
              <a:rPr lang="en-US" sz="2800" i="1" dirty="0" err="1"/>
              <a:t>sein</a:t>
            </a:r>
            <a:r>
              <a:rPr lang="en-US" sz="2800" dirty="0"/>
              <a:t> is usually used when there motion from Point A to Point B, or when there is a change of state.</a:t>
            </a:r>
          </a:p>
          <a:p>
            <a:pPr marL="0" indent="0">
              <a:buNone/>
            </a:pPr>
            <a:r>
              <a:rPr lang="en-US" sz="2800" dirty="0"/>
              <a:t>-ACTIVITY</a:t>
            </a:r>
          </a:p>
          <a:p>
            <a:pPr marL="0" indent="0">
              <a:buNone/>
            </a:pPr>
            <a:r>
              <a:rPr lang="en-US" sz="2800" dirty="0"/>
              <a:t>-handout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9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is the last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30 July.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1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3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8a</a:t>
            </a:r>
          </a:p>
          <a:p>
            <a:r>
              <a:rPr lang="en-US" dirty="0" smtClean="0"/>
              <a:t>Activity 8b: Marie-Clare &amp; Martin and Trish &amp; Terry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9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b-d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7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Conjugate </a:t>
            </a:r>
            <a:r>
              <a:rPr lang="en-US" sz="2800" i="1" dirty="0" err="1" smtClean="0"/>
              <a:t>haben</a:t>
            </a:r>
            <a:r>
              <a:rPr lang="en-US" sz="2800" dirty="0" smtClean="0"/>
              <a:t> (to have) and </a:t>
            </a:r>
            <a:r>
              <a:rPr lang="en-US" sz="2800" i="1" dirty="0" err="1" smtClean="0"/>
              <a:t>sein</a:t>
            </a:r>
            <a:r>
              <a:rPr lang="en-US" sz="2800" dirty="0" smtClean="0"/>
              <a:t> (to be).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06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habe</a:t>
            </a:r>
            <a:endParaRPr lang="en-US" sz="2800" dirty="0" smtClean="0"/>
          </a:p>
          <a:p>
            <a:r>
              <a:rPr lang="en-US" sz="2800" dirty="0" smtClean="0"/>
              <a:t>Du hast</a:t>
            </a:r>
          </a:p>
          <a:p>
            <a:r>
              <a:rPr lang="en-US" sz="2800" dirty="0" err="1" smtClean="0"/>
              <a:t>Er</a:t>
            </a:r>
            <a:r>
              <a:rPr lang="en-US" sz="2800" dirty="0" smtClean="0"/>
              <a:t>/</a:t>
            </a:r>
            <a:r>
              <a:rPr lang="en-US" sz="2800" dirty="0" err="1" smtClean="0"/>
              <a:t>sie</a:t>
            </a:r>
            <a:r>
              <a:rPr lang="en-US" sz="2800" dirty="0" smtClean="0"/>
              <a:t>/</a:t>
            </a:r>
            <a:r>
              <a:rPr lang="en-US" sz="2800" dirty="0" err="1" smtClean="0"/>
              <a:t>es</a:t>
            </a:r>
            <a:r>
              <a:rPr lang="en-US" sz="2800" dirty="0" smtClean="0"/>
              <a:t> hat</a:t>
            </a:r>
          </a:p>
          <a:p>
            <a:r>
              <a:rPr lang="en-US" sz="2800" dirty="0" err="1" smtClean="0"/>
              <a:t>Wir</a:t>
            </a:r>
            <a:r>
              <a:rPr lang="en-US" sz="2800" dirty="0" smtClean="0"/>
              <a:t> </a:t>
            </a:r>
            <a:r>
              <a:rPr lang="en-US" sz="2800" dirty="0" err="1" smtClean="0"/>
              <a:t>haben</a:t>
            </a:r>
            <a:endParaRPr lang="en-US" sz="2800" dirty="0" smtClean="0"/>
          </a:p>
          <a:p>
            <a:r>
              <a:rPr lang="en-US" sz="2800" dirty="0" err="1" smtClean="0"/>
              <a:t>Ihr</a:t>
            </a:r>
            <a:r>
              <a:rPr lang="en-US" sz="2800" dirty="0" smtClean="0"/>
              <a:t> </a:t>
            </a:r>
            <a:r>
              <a:rPr lang="en-US" sz="2800" dirty="0" err="1" smtClean="0"/>
              <a:t>habt</a:t>
            </a:r>
            <a:endParaRPr lang="en-US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/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haben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17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Ich</a:t>
            </a:r>
            <a:r>
              <a:rPr lang="en-US" sz="2800" dirty="0" smtClean="0"/>
              <a:t> bin</a:t>
            </a:r>
          </a:p>
          <a:p>
            <a:r>
              <a:rPr lang="en-US" sz="2800" dirty="0" smtClean="0"/>
              <a:t>Du </a:t>
            </a:r>
            <a:r>
              <a:rPr lang="en-US" sz="2800" dirty="0" err="1" smtClean="0"/>
              <a:t>bist</a:t>
            </a:r>
            <a:endParaRPr lang="en-US" sz="2800" dirty="0" smtClean="0"/>
          </a:p>
          <a:p>
            <a:r>
              <a:rPr lang="en-US" sz="2800" dirty="0" err="1" smtClean="0"/>
              <a:t>Er</a:t>
            </a:r>
            <a:r>
              <a:rPr lang="en-US" sz="2800" dirty="0" smtClean="0"/>
              <a:t>/</a:t>
            </a:r>
            <a:r>
              <a:rPr lang="en-US" sz="2800" dirty="0" err="1" smtClean="0"/>
              <a:t>sie</a:t>
            </a:r>
            <a:r>
              <a:rPr lang="en-US" sz="2800" dirty="0" smtClean="0"/>
              <a:t>/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endParaRPr lang="en-US" sz="2800" dirty="0" smtClean="0"/>
          </a:p>
          <a:p>
            <a:r>
              <a:rPr lang="en-US" sz="2800" dirty="0" err="1" smtClean="0"/>
              <a:t>Wir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endParaRPr lang="en-US" sz="2800" dirty="0" smtClean="0"/>
          </a:p>
          <a:p>
            <a:r>
              <a:rPr lang="en-US" sz="2800" dirty="0" err="1" smtClean="0"/>
              <a:t>Ihr</a:t>
            </a:r>
            <a:r>
              <a:rPr lang="en-US" sz="2800" dirty="0" smtClean="0"/>
              <a:t> </a:t>
            </a:r>
            <a:r>
              <a:rPr lang="en-US" sz="2800" dirty="0" err="1" smtClean="0"/>
              <a:t>seid</a:t>
            </a:r>
            <a:endParaRPr lang="en-US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/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878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(perfect)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-</a:t>
            </a:r>
            <a:r>
              <a:rPr lang="en-US" sz="2800" i="1" dirty="0" err="1"/>
              <a:t>Haben</a:t>
            </a:r>
            <a:r>
              <a:rPr lang="en-US" sz="2800" dirty="0"/>
              <a:t> and </a:t>
            </a:r>
            <a:r>
              <a:rPr lang="en-US" sz="2800" i="1" dirty="0" err="1"/>
              <a:t>sein</a:t>
            </a:r>
            <a:r>
              <a:rPr lang="en-US" sz="2800" dirty="0"/>
              <a:t> are needed. They are called </a:t>
            </a:r>
            <a:r>
              <a:rPr lang="en-US" sz="2800" u="sng" dirty="0"/>
              <a:t>helping</a:t>
            </a:r>
            <a:r>
              <a:rPr lang="en-US" sz="2800" dirty="0"/>
              <a:t> or </a:t>
            </a:r>
            <a:r>
              <a:rPr lang="en-US" sz="2800" u="sng" dirty="0"/>
              <a:t>auxiliary verbs</a:t>
            </a:r>
            <a:r>
              <a:rPr lang="en-US" sz="2800" dirty="0"/>
              <a:t> and </a:t>
            </a:r>
            <a:r>
              <a:rPr lang="en-US" sz="2800" dirty="0" smtClean="0"/>
              <a:t>their conjugations are </a:t>
            </a:r>
            <a:r>
              <a:rPr lang="en-US" sz="2800" dirty="0"/>
              <a:t>put in position </a:t>
            </a:r>
            <a:r>
              <a:rPr lang="en-US" sz="2800" dirty="0" smtClean="0"/>
              <a:t>2 in a statement.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-The past participle </a:t>
            </a:r>
            <a:r>
              <a:rPr lang="en-US" sz="2800" dirty="0" smtClean="0"/>
              <a:t>(this is the main action, what someone did) goes </a:t>
            </a:r>
            <a:r>
              <a:rPr lang="en-US" sz="2800" dirty="0"/>
              <a:t>to the end of the sentence.</a:t>
            </a:r>
          </a:p>
          <a:p>
            <a:pPr marL="0" indent="0">
              <a:buNone/>
            </a:pPr>
            <a:r>
              <a:rPr lang="en-US" sz="2800" dirty="0"/>
              <a:t>-The past participle is </a:t>
            </a:r>
            <a:r>
              <a:rPr lang="en-US" sz="2800" u="sng" dirty="0"/>
              <a:t>often</a:t>
            </a:r>
            <a:r>
              <a:rPr lang="en-US" sz="2800" dirty="0"/>
              <a:t> </a:t>
            </a:r>
            <a:r>
              <a:rPr lang="en-US" sz="2800" dirty="0" smtClean="0"/>
              <a:t>(but not always!) formed </a:t>
            </a:r>
            <a:r>
              <a:rPr lang="en-US" sz="2800" dirty="0"/>
              <a:t>with a </a:t>
            </a:r>
            <a:r>
              <a:rPr lang="en-US" sz="2800" dirty="0" err="1"/>
              <a:t>ge</a:t>
            </a:r>
            <a:r>
              <a:rPr lang="en-US" sz="2800" dirty="0"/>
              <a:t> + the </a:t>
            </a:r>
            <a:r>
              <a:rPr lang="en-US" sz="2800" dirty="0" err="1"/>
              <a:t>er</a:t>
            </a:r>
            <a:r>
              <a:rPr lang="en-US" sz="2800" dirty="0"/>
              <a:t>/</a:t>
            </a:r>
            <a:r>
              <a:rPr lang="en-US" sz="2800" dirty="0" err="1"/>
              <a:t>sie</a:t>
            </a:r>
            <a:r>
              <a:rPr lang="en-US" sz="2800" dirty="0"/>
              <a:t>/</a:t>
            </a:r>
            <a:r>
              <a:rPr lang="en-US" sz="2800" dirty="0" err="1"/>
              <a:t>es</a:t>
            </a:r>
            <a:r>
              <a:rPr lang="en-US" sz="2800" dirty="0"/>
              <a:t> conjugation, </a:t>
            </a:r>
            <a:r>
              <a:rPr lang="en-US" sz="2800" dirty="0" err="1"/>
              <a:t>eg</a:t>
            </a:r>
            <a:r>
              <a:rPr lang="en-US" sz="2800" dirty="0"/>
              <a:t> </a:t>
            </a:r>
            <a:r>
              <a:rPr lang="en-US" sz="2800" i="1" dirty="0"/>
              <a:t>played</a:t>
            </a:r>
            <a:r>
              <a:rPr lang="en-US" sz="2800" dirty="0"/>
              <a:t> is </a:t>
            </a:r>
            <a:r>
              <a:rPr lang="en-US" sz="2800" i="1" dirty="0" err="1"/>
              <a:t>gespielt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237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31</TotalTime>
  <Words>238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Deutsch 1</vt:lpstr>
      <vt:lpstr>Today is the last lesson</vt:lpstr>
      <vt:lpstr>Textbook page 43</vt:lpstr>
      <vt:lpstr>Textbook page 44</vt:lpstr>
      <vt:lpstr>Textbook page 45</vt:lpstr>
      <vt:lpstr>Pop quiz!</vt:lpstr>
      <vt:lpstr>Haben</vt:lpstr>
      <vt:lpstr>sein</vt:lpstr>
      <vt:lpstr>Past tense (perfect)</vt:lpstr>
      <vt:lpstr>What are the past participles?</vt:lpstr>
      <vt:lpstr>Sein vs haben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11</cp:revision>
  <dcterms:created xsi:type="dcterms:W3CDTF">2014-05-31T23:23:09Z</dcterms:created>
  <dcterms:modified xsi:type="dcterms:W3CDTF">2014-06-15T04:15:57Z</dcterms:modified>
</cp:coreProperties>
</file>