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5" r:id="rId20"/>
    <p:sldId id="280" r:id="rId21"/>
    <p:sldId id="262" r:id="rId22"/>
    <p:sldId id="281" r:id="rId23"/>
    <p:sldId id="282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-20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4B03324E-F8F6-8A48-AE89-5D13C0BD9AF0}" type="datetimeFigureOut">
              <a:rPr lang="en-US" smtClean="0"/>
              <a:t>2/08/14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3324E-F8F6-8A48-AE89-5D13C0BD9AF0}" type="datetimeFigureOut">
              <a:rPr lang="en-US" smtClean="0"/>
              <a:t>2/08/14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E5BD-A280-DD4F-85D5-E50BA0DF6D7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3324E-F8F6-8A48-AE89-5D13C0BD9AF0}" type="datetimeFigureOut">
              <a:rPr lang="en-US" smtClean="0"/>
              <a:t>2/08/14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E5BD-A280-DD4F-85D5-E50BA0DF6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3324E-F8F6-8A48-AE89-5D13C0BD9AF0}" type="datetimeFigureOut">
              <a:rPr lang="en-US" smtClean="0"/>
              <a:t>2/08/14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E5BD-A280-DD4F-85D5-E50BA0DF6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B03324E-F8F6-8A48-AE89-5D13C0BD9AF0}" type="datetimeFigureOut">
              <a:rPr lang="en-US" smtClean="0"/>
              <a:t>2/08/14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B03324E-F8F6-8A48-AE89-5D13C0BD9AF0}" type="datetimeFigureOut">
              <a:rPr lang="en-US" smtClean="0"/>
              <a:t>2/08/14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E5BD-A280-DD4F-85D5-E50BA0DF6D7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3324E-F8F6-8A48-AE89-5D13C0BD9AF0}" type="datetimeFigureOut">
              <a:rPr lang="en-US" smtClean="0"/>
              <a:t>2/08/14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E5BD-A280-DD4F-85D5-E50BA0DF6D7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B03324E-F8F6-8A48-AE89-5D13C0BD9AF0}" type="datetimeFigureOut">
              <a:rPr lang="en-US" smtClean="0"/>
              <a:t>2/08/14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E5BD-A280-DD4F-85D5-E50BA0DF6D7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B03324E-F8F6-8A48-AE89-5D13C0BD9AF0}" type="datetimeFigureOut">
              <a:rPr lang="en-US" smtClean="0"/>
              <a:t>2/08/14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E5BD-A280-DD4F-85D5-E50BA0DF6D7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B03324E-F8F6-8A48-AE89-5D13C0BD9AF0}" type="datetimeFigureOut">
              <a:rPr lang="en-US" smtClean="0"/>
              <a:t>2/08/14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E5BD-A280-DD4F-85D5-E50BA0DF6D7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3324E-F8F6-8A48-AE89-5D13C0BD9AF0}" type="datetimeFigureOut">
              <a:rPr lang="en-US" smtClean="0"/>
              <a:t>2/08/14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E5BD-A280-DD4F-85D5-E50BA0DF6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3324E-F8F6-8A48-AE89-5D13C0BD9AF0}" type="datetimeFigureOut">
              <a:rPr lang="en-US" smtClean="0"/>
              <a:t>2/08/14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E5BD-A280-DD4F-85D5-E50BA0DF6D7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3324E-F8F6-8A48-AE89-5D13C0BD9AF0}" type="datetimeFigureOut">
              <a:rPr lang="en-US" smtClean="0"/>
              <a:t>2/08/14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E5BD-A280-DD4F-85D5-E50BA0DF6D7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3324E-F8F6-8A48-AE89-5D13C0BD9AF0}" type="datetimeFigureOut">
              <a:rPr lang="en-US" smtClean="0"/>
              <a:t>2/08/14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E5BD-A280-DD4F-85D5-E50BA0DF6D7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4B03324E-F8F6-8A48-AE89-5D13C0BD9AF0}" type="datetimeFigureOut">
              <a:rPr lang="en-US" smtClean="0"/>
              <a:t>2/08/14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B03324E-F8F6-8A48-AE89-5D13C0BD9AF0}" type="datetimeFigureOut">
              <a:rPr lang="en-US" smtClean="0"/>
              <a:t>2/08/14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56D6E5BD-A280-DD4F-85D5-E50BA0DF6D7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3324E-F8F6-8A48-AE89-5D13C0BD9AF0}" type="datetimeFigureOut">
              <a:rPr lang="en-US" smtClean="0"/>
              <a:t>2/08/14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E5BD-A280-DD4F-85D5-E50BA0DF6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3324E-F8F6-8A48-AE89-5D13C0BD9AF0}" type="datetimeFigureOut">
              <a:rPr lang="en-US" smtClean="0"/>
              <a:t>2/08/14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E5BD-A280-DD4F-85D5-E50BA0DF6D7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3324E-F8F6-8A48-AE89-5D13C0BD9AF0}" type="datetimeFigureOut">
              <a:rPr lang="en-US" smtClean="0"/>
              <a:t>2/08/14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56D6E5BD-A280-DD4F-85D5-E50BA0DF6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3324E-F8F6-8A48-AE89-5D13C0BD9AF0}" type="datetimeFigureOut">
              <a:rPr lang="en-US" smtClean="0"/>
              <a:t>2/08/14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E5BD-A280-DD4F-85D5-E50BA0DF6D7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03324E-F8F6-8A48-AE89-5D13C0BD9AF0}" type="datetimeFigureOut">
              <a:rPr lang="en-US" smtClean="0"/>
              <a:t>2/08/14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6D6E5BD-A280-DD4F-85D5-E50BA0DF6D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ethe.de/ins/au/lp/lrn/sos/enindex.htm?wt_sc=summerschool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den 30. </a:t>
            </a:r>
            <a:r>
              <a:rPr lang="en-US" dirty="0" err="1" smtClean="0"/>
              <a:t>Juli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667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Kommst</a:t>
            </a:r>
            <a:r>
              <a:rPr lang="en-US" sz="3600" dirty="0" smtClean="0"/>
              <a:t> du </a:t>
            </a:r>
            <a:r>
              <a:rPr lang="en-US" sz="3600" dirty="0" err="1" smtClean="0"/>
              <a:t>aus</a:t>
            </a:r>
            <a:r>
              <a:rPr lang="en-US" sz="3600" dirty="0" smtClean="0"/>
              <a:t> </a:t>
            </a:r>
            <a:r>
              <a:rPr lang="en-US" sz="3600" dirty="0" err="1" smtClean="0"/>
              <a:t>Neuseeland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00614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Wie</a:t>
            </a:r>
            <a:r>
              <a:rPr lang="en-US" sz="3600" dirty="0" smtClean="0"/>
              <a:t> </a:t>
            </a:r>
            <a:r>
              <a:rPr lang="en-US" sz="3600" dirty="0" err="1" smtClean="0"/>
              <a:t>ist</a:t>
            </a:r>
            <a:r>
              <a:rPr lang="en-US" sz="3600" dirty="0" smtClean="0"/>
              <a:t> </a:t>
            </a:r>
            <a:r>
              <a:rPr lang="en-US" sz="3600" dirty="0" err="1" smtClean="0"/>
              <a:t>deine</a:t>
            </a:r>
            <a:r>
              <a:rPr lang="en-US" sz="3600" dirty="0" smtClean="0"/>
              <a:t> </a:t>
            </a:r>
            <a:r>
              <a:rPr lang="en-US" sz="3600" dirty="0" err="1" smtClean="0"/>
              <a:t>Handynummer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27834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Wie</a:t>
            </a:r>
            <a:r>
              <a:rPr lang="en-US" sz="3600" dirty="0" smtClean="0"/>
              <a:t> </a:t>
            </a:r>
            <a:r>
              <a:rPr lang="en-US" sz="3600" dirty="0" err="1" smtClean="0"/>
              <a:t>ist</a:t>
            </a:r>
            <a:r>
              <a:rPr lang="en-US" sz="3600" dirty="0" smtClean="0"/>
              <a:t> </a:t>
            </a:r>
            <a:r>
              <a:rPr lang="en-US" sz="3600" dirty="0" err="1" smtClean="0"/>
              <a:t>deine</a:t>
            </a:r>
            <a:r>
              <a:rPr lang="en-US" sz="3600" dirty="0" smtClean="0"/>
              <a:t> Mail-</a:t>
            </a:r>
            <a:r>
              <a:rPr lang="en-US" sz="3600" dirty="0" err="1" smtClean="0"/>
              <a:t>Adresse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02805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Was </a:t>
            </a:r>
            <a:r>
              <a:rPr lang="en-US" sz="3600" dirty="0" err="1" smtClean="0"/>
              <a:t>kostet</a:t>
            </a:r>
            <a:r>
              <a:rPr lang="en-US" sz="3600" dirty="0" smtClean="0"/>
              <a:t> der Computer?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58476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Funktioniert</a:t>
            </a:r>
            <a:r>
              <a:rPr lang="en-US" sz="3600" dirty="0" smtClean="0"/>
              <a:t> der Computer?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68627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Wann</a:t>
            </a:r>
            <a:r>
              <a:rPr lang="en-US" sz="3600" dirty="0" smtClean="0"/>
              <a:t> </a:t>
            </a:r>
            <a:r>
              <a:rPr lang="en-US" sz="3600" dirty="0" err="1" smtClean="0"/>
              <a:t>stehst</a:t>
            </a:r>
            <a:r>
              <a:rPr lang="en-US" sz="3600" dirty="0" smtClean="0"/>
              <a:t> du auf?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43744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Wann</a:t>
            </a:r>
            <a:r>
              <a:rPr lang="en-US" sz="3600" dirty="0" smtClean="0"/>
              <a:t> </a:t>
            </a:r>
            <a:r>
              <a:rPr lang="en-US" sz="3600" dirty="0" err="1" smtClean="0"/>
              <a:t>gehst</a:t>
            </a:r>
            <a:r>
              <a:rPr lang="en-US" sz="3600" dirty="0" smtClean="0"/>
              <a:t> du </a:t>
            </a:r>
            <a:r>
              <a:rPr lang="en-US" sz="3600" dirty="0" err="1" smtClean="0"/>
              <a:t>zur</a:t>
            </a:r>
            <a:r>
              <a:rPr lang="en-US" sz="3600" dirty="0" smtClean="0"/>
              <a:t> </a:t>
            </a:r>
            <a:r>
              <a:rPr lang="en-US" sz="3600" dirty="0" err="1" smtClean="0"/>
              <a:t>Arbeit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23393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Wie</a:t>
            </a:r>
            <a:r>
              <a:rPr lang="en-US" sz="3600" dirty="0" smtClean="0"/>
              <a:t> </a:t>
            </a:r>
            <a:r>
              <a:rPr lang="en-US" sz="3600" dirty="0" err="1" smtClean="0"/>
              <a:t>lange</a:t>
            </a:r>
            <a:r>
              <a:rPr lang="en-US" sz="3600" dirty="0" smtClean="0"/>
              <a:t> </a:t>
            </a:r>
            <a:r>
              <a:rPr lang="en-US" sz="3600" dirty="0" err="1" smtClean="0"/>
              <a:t>frühstückst</a:t>
            </a:r>
            <a:r>
              <a:rPr lang="en-US" sz="3600" dirty="0" smtClean="0"/>
              <a:t> du?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94660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Liest</a:t>
            </a:r>
            <a:r>
              <a:rPr lang="en-US" sz="3600" dirty="0" smtClean="0"/>
              <a:t> du </a:t>
            </a:r>
            <a:r>
              <a:rPr lang="en-US" sz="3600" dirty="0" err="1" smtClean="0"/>
              <a:t>morgens</a:t>
            </a:r>
            <a:r>
              <a:rPr lang="en-US" sz="3600" dirty="0" smtClean="0"/>
              <a:t> die </a:t>
            </a:r>
            <a:r>
              <a:rPr lang="en-US" sz="3600" dirty="0" err="1" smtClean="0"/>
              <a:t>Zeitung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423765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formation of </a:t>
            </a:r>
            <a:r>
              <a:rPr lang="en-US" smtClean="0"/>
              <a:t>separable verbs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64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Sommerschule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http://www.goethe.de/ins/au/lp/lrn/sos/enindex.htm?wt_sc=</a:t>
            </a:r>
            <a:r>
              <a:rPr lang="en-US" dirty="0" smtClean="0">
                <a:hlinkClick r:id="rId2"/>
              </a:rPr>
              <a:t>summerschool</a:t>
            </a:r>
            <a:endParaRPr lang="en-US" dirty="0" smtClean="0"/>
          </a:p>
          <a:p>
            <a:r>
              <a:rPr lang="en-US" dirty="0" smtClean="0"/>
              <a:t>11-18. </a:t>
            </a:r>
            <a:r>
              <a:rPr lang="en-US" dirty="0" err="1" smtClean="0"/>
              <a:t>Januar</a:t>
            </a:r>
            <a:r>
              <a:rPr lang="en-US" dirty="0" smtClean="0"/>
              <a:t>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3989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formation of past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132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 </a:t>
            </a:r>
            <a:r>
              <a:rPr lang="en-US" smtClean="0"/>
              <a:t>the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Match the infinitive with its corresponding past participle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1271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irregular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570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order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90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Wie</a:t>
            </a:r>
            <a:r>
              <a:rPr lang="en-US" sz="3600" dirty="0" smtClean="0"/>
              <a:t> </a:t>
            </a:r>
            <a:r>
              <a:rPr lang="en-US" sz="3600" dirty="0" err="1" smtClean="0"/>
              <a:t>heißt</a:t>
            </a:r>
            <a:r>
              <a:rPr lang="en-US" sz="3600" dirty="0" smtClean="0"/>
              <a:t> du?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93306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Woher</a:t>
            </a:r>
            <a:r>
              <a:rPr lang="en-US" sz="3600" dirty="0" smtClean="0"/>
              <a:t> </a:t>
            </a:r>
            <a:r>
              <a:rPr lang="en-US" sz="3600" dirty="0" err="1" smtClean="0"/>
              <a:t>kommst</a:t>
            </a:r>
            <a:r>
              <a:rPr lang="en-US" sz="3600" dirty="0" smtClean="0"/>
              <a:t> du?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91106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Was </a:t>
            </a:r>
            <a:r>
              <a:rPr lang="en-US" sz="3600" dirty="0" err="1" smtClean="0"/>
              <a:t>sprichst</a:t>
            </a:r>
            <a:r>
              <a:rPr lang="en-US" sz="3600" dirty="0" smtClean="0"/>
              <a:t> du?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76016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Wo</a:t>
            </a:r>
            <a:r>
              <a:rPr lang="en-US" sz="3600" dirty="0" smtClean="0"/>
              <a:t> </a:t>
            </a:r>
            <a:r>
              <a:rPr lang="en-US" sz="3600" dirty="0" err="1" smtClean="0"/>
              <a:t>wohnst</a:t>
            </a:r>
            <a:r>
              <a:rPr lang="en-US" sz="3600" dirty="0" smtClean="0"/>
              <a:t> du?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57808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Wie</a:t>
            </a:r>
            <a:r>
              <a:rPr lang="en-US" sz="3600" dirty="0" smtClean="0"/>
              <a:t> </a:t>
            </a:r>
            <a:r>
              <a:rPr lang="en-US" sz="3600" dirty="0" err="1" smtClean="0"/>
              <a:t>geht’s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91301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Trinkst</a:t>
            </a:r>
            <a:r>
              <a:rPr lang="en-US" sz="3600" dirty="0" smtClean="0"/>
              <a:t> du </a:t>
            </a:r>
            <a:r>
              <a:rPr lang="en-US" sz="3600" dirty="0" err="1" smtClean="0"/>
              <a:t>Kaffee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50794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Trinkst</a:t>
            </a:r>
            <a:r>
              <a:rPr lang="en-US" sz="3600" dirty="0" smtClean="0"/>
              <a:t> du Tee?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18607955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105</TotalTime>
  <Words>137</Words>
  <Application>Microsoft Macintosh PowerPoint</Application>
  <PresentationFormat>On-screen Show (4:3)</PresentationFormat>
  <Paragraphs>28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Advantage</vt:lpstr>
      <vt:lpstr>Deutsch 1</vt:lpstr>
      <vt:lpstr>Sommerschule</vt:lpstr>
      <vt:lpstr>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Review formation of separable verbs</vt:lpstr>
      <vt:lpstr>Review formation of past tense</vt:lpstr>
      <vt:lpstr>Match the cards</vt:lpstr>
      <vt:lpstr>Perfect irregular table</vt:lpstr>
      <vt:lpstr>Word order practice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 1</dc:title>
  <dc:creator>Victoria McMillin</dc:creator>
  <cp:lastModifiedBy>Victoria McMillin</cp:lastModifiedBy>
  <cp:revision>13</cp:revision>
  <dcterms:created xsi:type="dcterms:W3CDTF">2014-06-15T04:11:49Z</dcterms:created>
  <dcterms:modified xsi:type="dcterms:W3CDTF">2014-08-02T06:38:56Z</dcterms:modified>
</cp:coreProperties>
</file>