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0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AU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8/25/2014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xVcgDMBU9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dict.leo.org/ende/index_de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den 20. August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525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supergeil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list (in German) of all the grocery items mentioned.</a:t>
            </a:r>
          </a:p>
          <a:p>
            <a:r>
              <a:rPr lang="en-AU" dirty="0">
                <a:hlinkClick r:id="rId2"/>
              </a:rPr>
              <a:t>https://</a:t>
            </a:r>
            <a:r>
              <a:rPr lang="en-AU" dirty="0" smtClean="0">
                <a:hlinkClick r:id="rId2"/>
              </a:rPr>
              <a:t>www.youtube.com/watch?v=jxVcgDMBU94</a:t>
            </a: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32588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over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Textbook page 47 #10c and #11b.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35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48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548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Graphic </a:t>
            </a:r>
            <a:r>
              <a:rPr lang="en-US" dirty="0" err="1" smtClean="0"/>
              <a:t>organiser</a:t>
            </a:r>
            <a:r>
              <a:rPr lang="en-US" dirty="0" smtClean="0"/>
              <a:t> activities </a:t>
            </a:r>
          </a:p>
          <a:p>
            <a:r>
              <a:rPr lang="en-US" dirty="0" smtClean="0"/>
              <a:t>Use textbook page 100: 1.2 and 1.3 to record your responses.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1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100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1.1 and 2.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355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game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Removing words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34172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– translate</a:t>
            </a:r>
          </a:p>
          <a:p>
            <a:pPr marL="0" indent="0">
              <a:buNone/>
            </a:pPr>
            <a:r>
              <a:rPr lang="en-US" dirty="0" smtClean="0"/>
              <a:t>Note the plural forms!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dict.leo.org/ende/index_de.html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Possible different endings: -</a:t>
            </a:r>
            <a:r>
              <a:rPr lang="en-US" dirty="0" err="1" smtClean="0"/>
              <a:t>er</a:t>
            </a:r>
            <a:r>
              <a:rPr lang="en-US" dirty="0" smtClean="0"/>
              <a:t>; -e; -en; -n; -s; Umlauts; no change.</a:t>
            </a:r>
          </a:p>
          <a:p>
            <a:pPr marL="0" indent="0">
              <a:buNone/>
            </a:pPr>
            <a:r>
              <a:rPr lang="en-US" dirty="0" smtClean="0"/>
              <a:t>Plural always takes “die”.</a:t>
            </a:r>
          </a:p>
          <a:p>
            <a:r>
              <a:rPr lang="en-US" dirty="0" smtClean="0"/>
              <a:t>Textbook page 53:6a.</a:t>
            </a:r>
          </a:p>
        </p:txBody>
      </p:sp>
    </p:spTree>
    <p:extLst>
      <p:ext uri="{BB962C8B-B14F-4D97-AF65-F5344CB8AC3E}">
        <p14:creationId xmlns:p14="http://schemas.microsoft.com/office/powerpoint/2010/main" val="1237373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Quantities – apply to </a:t>
            </a:r>
            <a:r>
              <a:rPr lang="en-US" dirty="0" err="1"/>
              <a:t>Lebensmittel</a:t>
            </a:r>
            <a:r>
              <a:rPr lang="en-US" dirty="0"/>
              <a:t> words on page 50</a:t>
            </a:r>
            <a:r>
              <a:rPr lang="en-US" dirty="0" smtClean="0"/>
              <a:t>.</a:t>
            </a:r>
          </a:p>
          <a:p>
            <a:r>
              <a:rPr lang="en-US" dirty="0" smtClean="0"/>
              <a:t>Textbook page 101: 3.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3584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 page 51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r>
              <a:rPr lang="en-US" dirty="0"/>
              <a:t>: Write this week’s shopping list in German!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7077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188</TotalTime>
  <Words>149</Words>
  <Application>Microsoft Office PowerPoint</Application>
  <PresentationFormat>On-screen Show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Precedent</vt:lpstr>
      <vt:lpstr>Deutsch 1</vt:lpstr>
      <vt:lpstr>Go over homework</vt:lpstr>
      <vt:lpstr>Textbook page 48</vt:lpstr>
      <vt:lpstr>Textbook page 50</vt:lpstr>
      <vt:lpstr>Textbook page 100</vt:lpstr>
      <vt:lpstr>Vocabulary game</vt:lpstr>
      <vt:lpstr>Textbook page 51</vt:lpstr>
      <vt:lpstr>Textbook page 51</vt:lpstr>
      <vt:lpstr>Textbook page 51</vt:lpstr>
      <vt:lpstr>supergeil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1</dc:title>
  <dc:creator>Victoria McMillin</dc:creator>
  <cp:lastModifiedBy>Victoria McMillin</cp:lastModifiedBy>
  <cp:revision>18</cp:revision>
  <dcterms:created xsi:type="dcterms:W3CDTF">2014-08-16T03:39:30Z</dcterms:created>
  <dcterms:modified xsi:type="dcterms:W3CDTF">2014-08-24T23:17:31Z</dcterms:modified>
</cp:coreProperties>
</file>