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64" r:id="rId4"/>
    <p:sldId id="258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8844E-24F8-4663-85CD-5F6E85300F8A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D8710-3C65-455E-BC13-B19886AE6F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9015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5300AF-F9FB-49A9-AA8E-251408FB6270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F13DB0-9DAA-4F04-808B-02178D175686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300AF-F9FB-49A9-AA8E-251408FB6270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13DB0-9DAA-4F04-808B-02178D1756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A5300AF-F9FB-49A9-AA8E-251408FB6270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F13DB0-9DAA-4F04-808B-02178D1756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300AF-F9FB-49A9-AA8E-251408FB6270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13DB0-9DAA-4F04-808B-02178D1756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5300AF-F9FB-49A9-AA8E-251408FB6270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CF13DB0-9DAA-4F04-808B-02178D175686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300AF-F9FB-49A9-AA8E-251408FB6270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13DB0-9DAA-4F04-808B-02178D1756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300AF-F9FB-49A9-AA8E-251408FB6270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13DB0-9DAA-4F04-808B-02178D1756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300AF-F9FB-49A9-AA8E-251408FB6270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13DB0-9DAA-4F04-808B-02178D1756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5300AF-F9FB-49A9-AA8E-251408FB6270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13DB0-9DAA-4F04-808B-02178D1756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300AF-F9FB-49A9-AA8E-251408FB6270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13DB0-9DAA-4F04-808B-02178D1756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300AF-F9FB-49A9-AA8E-251408FB6270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13DB0-9DAA-4F04-808B-02178D175686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A5300AF-F9FB-49A9-AA8E-251408FB6270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F13DB0-9DAA-4F04-808B-02178D175686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 27. August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872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kochen</a:t>
            </a:r>
            <a:r>
              <a:rPr lang="en-US" dirty="0" smtClean="0"/>
              <a:t>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Apfel</a:t>
            </a:r>
            <a:r>
              <a:rPr lang="en-US" dirty="0" smtClean="0"/>
              <a:t>-</a:t>
            </a:r>
            <a:r>
              <a:rPr lang="en-US" dirty="0" err="1" smtClean="0"/>
              <a:t>Zimt</a:t>
            </a:r>
            <a:r>
              <a:rPr lang="en-US" dirty="0" smtClean="0"/>
              <a:t>-Quark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Mandeln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9587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102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#6 – revising plurals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47255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51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 – Listening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5918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52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#5</a:t>
            </a:r>
          </a:p>
          <a:p>
            <a:r>
              <a:rPr lang="en-US" dirty="0" smtClean="0"/>
              <a:t>#5b – Interview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050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101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7536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53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6d – </a:t>
            </a:r>
            <a:r>
              <a:rPr lang="en-US" dirty="0" err="1" smtClean="0"/>
              <a:t>ein</a:t>
            </a:r>
            <a:r>
              <a:rPr lang="en-US" dirty="0" smtClean="0"/>
              <a:t> Spiel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1169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</TotalTime>
  <Words>47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Deutsch 1</vt:lpstr>
      <vt:lpstr>Wir kochen!</vt:lpstr>
      <vt:lpstr>Textbook page 102</vt:lpstr>
      <vt:lpstr>Textbook page 51</vt:lpstr>
      <vt:lpstr>Textbook page 52</vt:lpstr>
      <vt:lpstr>Textbook page 101</vt:lpstr>
      <vt:lpstr>Textbook page 53</vt:lpstr>
    </vt:vector>
  </TitlesOfParts>
  <Company>Grace Lutheran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1</dc:title>
  <dc:creator>Victoria McMillin</dc:creator>
  <cp:lastModifiedBy>Victoria McMillin</cp:lastModifiedBy>
  <cp:revision>8</cp:revision>
  <cp:lastPrinted>2014-08-25T00:01:58Z</cp:lastPrinted>
  <dcterms:created xsi:type="dcterms:W3CDTF">2014-08-24T23:31:40Z</dcterms:created>
  <dcterms:modified xsi:type="dcterms:W3CDTF">2014-09-01T22:25:31Z</dcterms:modified>
</cp:coreProperties>
</file>