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BE9B4C-1626-4385-BDE0-89987896D632}" type="datetimeFigureOut">
              <a:rPr lang="en-AU" smtClean="0"/>
              <a:t>10/09/2014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F4B6C1F-61B7-4DAB-9833-CDC3759D191F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3. September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275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– Writing shopping lists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582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 </a:t>
            </a:r>
            <a:r>
              <a:rPr lang="en-US" smtClean="0"/>
              <a:t>7 – pronunciation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395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102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#7.2 and 7.4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960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darf’s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Worksheet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41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#8 – Listening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556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103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#8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380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#9 – </a:t>
            </a:r>
            <a:r>
              <a:rPr lang="en-US" dirty="0" err="1" smtClean="0"/>
              <a:t>Einkaufsdialoge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b="1" dirty="0" err="1" smtClean="0"/>
              <a:t>Packung</a:t>
            </a:r>
            <a:r>
              <a:rPr lang="en-US" dirty="0" smtClean="0"/>
              <a:t>: </a:t>
            </a:r>
            <a:r>
              <a:rPr lang="en-US" dirty="0" err="1" smtClean="0"/>
              <a:t>Waschmittel</a:t>
            </a:r>
            <a:r>
              <a:rPr lang="en-US" dirty="0" smtClean="0"/>
              <a:t> </a:t>
            </a:r>
          </a:p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b="1" dirty="0" err="1" smtClean="0"/>
              <a:t>Päckchen</a:t>
            </a:r>
            <a:r>
              <a:rPr lang="en-US" dirty="0" smtClean="0"/>
              <a:t>: </a:t>
            </a:r>
            <a:r>
              <a:rPr lang="en-US" dirty="0" err="1" smtClean="0"/>
              <a:t>Kaffee</a:t>
            </a:r>
            <a:r>
              <a:rPr lang="en-US" dirty="0" smtClean="0"/>
              <a:t>, </a:t>
            </a:r>
            <a:r>
              <a:rPr lang="en-US" dirty="0" err="1" smtClean="0"/>
              <a:t>Müsli</a:t>
            </a:r>
            <a:r>
              <a:rPr lang="en-US" dirty="0" smtClean="0"/>
              <a:t>, </a:t>
            </a:r>
            <a:r>
              <a:rPr lang="en-US" dirty="0" err="1" smtClean="0"/>
              <a:t>Zucker</a:t>
            </a:r>
            <a:r>
              <a:rPr lang="en-US" dirty="0" smtClean="0"/>
              <a:t>, </a:t>
            </a:r>
            <a:r>
              <a:rPr lang="en-US" dirty="0" err="1" smtClean="0"/>
              <a:t>Nudeln</a:t>
            </a:r>
            <a:r>
              <a:rPr lang="en-US" dirty="0" smtClean="0"/>
              <a:t>, </a:t>
            </a:r>
            <a:r>
              <a:rPr lang="en-US" dirty="0" err="1" smtClean="0"/>
              <a:t>Kaba</a:t>
            </a:r>
            <a:r>
              <a:rPr lang="en-US" dirty="0" smtClean="0"/>
              <a:t>, </a:t>
            </a:r>
            <a:r>
              <a:rPr lang="en-US" dirty="0" err="1" smtClean="0"/>
              <a:t>Eis</a:t>
            </a:r>
            <a:r>
              <a:rPr lang="en-US" dirty="0" smtClean="0"/>
              <a:t>, </a:t>
            </a:r>
            <a:r>
              <a:rPr lang="en-US" dirty="0" err="1" smtClean="0"/>
              <a:t>Seife</a:t>
            </a:r>
            <a:r>
              <a:rPr lang="en-US" dirty="0" smtClean="0"/>
              <a:t>, </a:t>
            </a:r>
            <a:r>
              <a:rPr lang="en-US" dirty="0" err="1" smtClean="0"/>
              <a:t>Knödel</a:t>
            </a:r>
            <a:r>
              <a:rPr lang="en-US" dirty="0" smtClean="0"/>
              <a:t>, </a:t>
            </a:r>
            <a:r>
              <a:rPr lang="en-US" dirty="0" err="1" smtClean="0"/>
              <a:t>Kekse</a:t>
            </a:r>
            <a:r>
              <a:rPr lang="en-US" dirty="0" smtClean="0"/>
              <a:t>, </a:t>
            </a:r>
            <a:r>
              <a:rPr lang="en-US" dirty="0" err="1" smtClean="0"/>
              <a:t>Schokolade</a:t>
            </a:r>
            <a:r>
              <a:rPr lang="en-US" dirty="0" smtClean="0"/>
              <a:t>, </a:t>
            </a:r>
            <a:r>
              <a:rPr lang="en-US" dirty="0" err="1" smtClean="0"/>
              <a:t>Taschentücher</a:t>
            </a:r>
            <a:r>
              <a:rPr lang="en-US" dirty="0" smtClean="0"/>
              <a:t>, So</a:t>
            </a:r>
            <a:r>
              <a:rPr lang="el-GR" dirty="0" smtClean="0">
                <a:latin typeface="Calibri"/>
              </a:rPr>
              <a:t>β</a:t>
            </a:r>
            <a:r>
              <a:rPr lang="en-US" dirty="0" smtClean="0"/>
              <a:t>e, </a:t>
            </a:r>
            <a:r>
              <a:rPr lang="en-US" dirty="0" err="1" smtClean="0"/>
              <a:t>Fischstäbchen</a:t>
            </a:r>
            <a:r>
              <a:rPr lang="en-US" dirty="0" smtClean="0"/>
              <a:t>, </a:t>
            </a:r>
            <a:r>
              <a:rPr lang="en-US" dirty="0" err="1" smtClean="0"/>
              <a:t>Kartoffelbrei</a:t>
            </a:r>
            <a:r>
              <a:rPr lang="en-US" dirty="0" smtClean="0"/>
              <a:t>, </a:t>
            </a:r>
            <a:r>
              <a:rPr lang="en-US" dirty="0" err="1" smtClean="0"/>
              <a:t>Lebkuchen</a:t>
            </a:r>
            <a:r>
              <a:rPr lang="en-US" dirty="0" smtClean="0"/>
              <a:t>, </a:t>
            </a:r>
            <a:r>
              <a:rPr lang="en-US" dirty="0" err="1" smtClean="0"/>
              <a:t>Backfett</a:t>
            </a:r>
            <a:r>
              <a:rPr lang="en-US" dirty="0" smtClean="0"/>
              <a:t>, </a:t>
            </a:r>
            <a:r>
              <a:rPr lang="en-US" dirty="0" err="1" smtClean="0"/>
              <a:t>Spinat</a:t>
            </a:r>
            <a:r>
              <a:rPr lang="en-US" dirty="0" smtClean="0"/>
              <a:t>, </a:t>
            </a:r>
            <a:r>
              <a:rPr lang="en-US" dirty="0" err="1" smtClean="0"/>
              <a:t>Erdnüsse</a:t>
            </a:r>
            <a:r>
              <a:rPr lang="en-US" dirty="0" smtClean="0"/>
              <a:t>, </a:t>
            </a:r>
            <a:r>
              <a:rPr lang="en-US" dirty="0" err="1" smtClean="0"/>
              <a:t>Kakao</a:t>
            </a:r>
            <a:r>
              <a:rPr lang="en-US" dirty="0" smtClean="0"/>
              <a:t>, </a:t>
            </a:r>
            <a:r>
              <a:rPr lang="en-US" dirty="0" err="1" smtClean="0"/>
              <a:t>Suppe</a:t>
            </a:r>
            <a:r>
              <a:rPr lang="en-US" dirty="0" smtClean="0"/>
              <a:t>, </a:t>
            </a:r>
            <a:r>
              <a:rPr lang="en-US" dirty="0" err="1" smtClean="0"/>
              <a:t>Milch</a:t>
            </a:r>
            <a:r>
              <a:rPr lang="en-US" dirty="0" smtClean="0"/>
              <a:t>, </a:t>
            </a:r>
            <a:r>
              <a:rPr lang="en-US" dirty="0" err="1" smtClean="0"/>
              <a:t>Kartoffelpuffer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b="1" dirty="0" smtClean="0"/>
              <a:t>Dose</a:t>
            </a:r>
            <a:r>
              <a:rPr lang="en-US" dirty="0" smtClean="0"/>
              <a:t>: </a:t>
            </a:r>
            <a:r>
              <a:rPr lang="en-US" dirty="0" err="1" smtClean="0"/>
              <a:t>Nudeln</a:t>
            </a:r>
            <a:r>
              <a:rPr lang="en-US" dirty="0" smtClean="0"/>
              <a:t>, </a:t>
            </a:r>
            <a:r>
              <a:rPr lang="en-US" dirty="0" err="1" smtClean="0"/>
              <a:t>Karotten</a:t>
            </a:r>
            <a:r>
              <a:rPr lang="en-US" dirty="0" smtClean="0"/>
              <a:t>    </a:t>
            </a:r>
          </a:p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b="1" dirty="0" err="1" smtClean="0"/>
              <a:t>Flasche</a:t>
            </a:r>
            <a:r>
              <a:rPr lang="en-US" dirty="0" smtClean="0"/>
              <a:t>: </a:t>
            </a:r>
            <a:r>
              <a:rPr lang="en-US" dirty="0" err="1" smtClean="0"/>
              <a:t>Sekt</a:t>
            </a:r>
            <a:r>
              <a:rPr lang="en-US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1131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114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Deutsch 1</vt:lpstr>
      <vt:lpstr>Textbook page 51</vt:lpstr>
      <vt:lpstr>Textbook page 53</vt:lpstr>
      <vt:lpstr>Textbook page 102</vt:lpstr>
      <vt:lpstr>Was darf’s sein?</vt:lpstr>
      <vt:lpstr>Textbook page 54</vt:lpstr>
      <vt:lpstr>Textbook page 103</vt:lpstr>
      <vt:lpstr>Textbook page 54</vt:lpstr>
    </vt:vector>
  </TitlesOfParts>
  <Company>Grace Lutheran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11</cp:revision>
  <dcterms:created xsi:type="dcterms:W3CDTF">2014-09-01T22:25:50Z</dcterms:created>
  <dcterms:modified xsi:type="dcterms:W3CDTF">2014-09-09T21:34:58Z</dcterms:modified>
</cp:coreProperties>
</file>