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13/09/14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13/09/14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6BE1EF4-31ED-45C2-AC47-F2718A41336B}" type="datetimeFigureOut">
              <a:rPr lang="en-US" smtClean="0"/>
              <a:t>13/09/14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13/09/14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13/09/14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13/09/14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den 17. September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803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p. 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6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pp. 108 and 109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3.2</a:t>
            </a:r>
          </a:p>
          <a:p>
            <a:r>
              <a:rPr lang="en-US" dirty="0" smtClean="0"/>
              <a:t>3.3</a:t>
            </a:r>
          </a:p>
          <a:p>
            <a:r>
              <a:rPr lang="en-US" dirty="0" smtClean="0"/>
              <a:t>3.4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590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p. 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4b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87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Game: Guess the food 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person will be assigned a food item.</a:t>
            </a:r>
          </a:p>
          <a:p>
            <a:r>
              <a:rPr lang="en-US" dirty="0" smtClean="0"/>
              <a:t>Write 3 sentences describing that food item, without saying the name of the item. </a:t>
            </a:r>
          </a:p>
          <a:p>
            <a:r>
              <a:rPr lang="en-US" dirty="0" smtClean="0"/>
              <a:t>The most difficult/obscure clue should be read first and the last clue should be the easiest.</a:t>
            </a:r>
          </a:p>
          <a:p>
            <a:r>
              <a:rPr lang="en-US" dirty="0" smtClean="0"/>
              <a:t>5 points if the food is guessed after the first clue.</a:t>
            </a:r>
          </a:p>
          <a:p>
            <a:r>
              <a:rPr lang="en-US" dirty="0" smtClean="0"/>
              <a:t>3 points if the food is guessed after the second clue.</a:t>
            </a:r>
          </a:p>
          <a:p>
            <a:r>
              <a:rPr lang="en-US" dirty="0" smtClean="0"/>
              <a:t>1 point if the food is guessed after the third clue.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88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wachse</a:t>
            </a:r>
            <a:r>
              <a:rPr lang="en-US" dirty="0" smtClean="0"/>
              <a:t> gut in Deutschland.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387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4 </a:t>
            </a:r>
            <a:r>
              <a:rPr lang="en-US" dirty="0" err="1" smtClean="0"/>
              <a:t>Kalorien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77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bin rot.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852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bin…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Erdbeere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01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pp. 60-61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390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paragraph about yourself similar to those on textbook pp. 60 and 61.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25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p. 62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078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23</TotalTime>
  <Words>167</Words>
  <Application>Microsoft Macintosh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Venture</vt:lpstr>
      <vt:lpstr>Deutsch 1</vt:lpstr>
      <vt:lpstr>Game: Guess the food item</vt:lpstr>
      <vt:lpstr>Clue 1</vt:lpstr>
      <vt:lpstr>Clue 2</vt:lpstr>
      <vt:lpstr>Clue 3</vt:lpstr>
      <vt:lpstr>Ich bin…</vt:lpstr>
      <vt:lpstr>Textbook pp. 60-61</vt:lpstr>
      <vt:lpstr>Homework</vt:lpstr>
      <vt:lpstr>Textbook p. 62</vt:lpstr>
      <vt:lpstr>Textbook p. 63</vt:lpstr>
      <vt:lpstr>Textbook pp. 108 and 109</vt:lpstr>
      <vt:lpstr>Textbook p. 63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1</dc:title>
  <dc:creator>Victoria McMillin</dc:creator>
  <cp:lastModifiedBy>Victoria McMillin</cp:lastModifiedBy>
  <cp:revision>5</cp:revision>
  <dcterms:created xsi:type="dcterms:W3CDTF">2014-09-13T07:37:50Z</dcterms:created>
  <dcterms:modified xsi:type="dcterms:W3CDTF">2014-09-13T08:01:06Z</dcterms:modified>
</cp:coreProperties>
</file>