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8. </a:t>
            </a:r>
            <a:r>
              <a:rPr lang="en-US" dirty="0" err="1" smtClean="0"/>
              <a:t>Oktober</a:t>
            </a:r>
            <a:r>
              <a:rPr lang="en-US" dirty="0" smtClean="0"/>
              <a:t> 2014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0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in paragraph (similar to textbook pp. 60-61)</a:t>
            </a:r>
          </a:p>
          <a:p>
            <a:r>
              <a:rPr lang="en-US" dirty="0" smtClean="0"/>
              <a:t>Any questions about textbook pp. 108-109?</a:t>
            </a:r>
          </a:p>
          <a:p>
            <a:r>
              <a:rPr lang="en-US" dirty="0" smtClean="0"/>
              <a:t>Present interview response (textbook page 63) and hand in written response.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5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Pronunciation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6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numbers to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3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64 &amp; 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#6 all</a:t>
            </a:r>
          </a:p>
          <a:p>
            <a:r>
              <a:rPr lang="en-US" dirty="0" smtClean="0"/>
              <a:t>#7 all</a:t>
            </a:r>
          </a:p>
          <a:p>
            <a:r>
              <a:rPr lang="en-US" dirty="0" smtClean="0"/>
              <a:t>#8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5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109 &amp; 110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#4.2 &amp; 4.3</a:t>
            </a:r>
          </a:p>
          <a:p>
            <a:r>
              <a:rPr lang="en-US" dirty="0" smtClean="0"/>
              <a:t>#5.1 &amp; 5.2 &amp; 5.3</a:t>
            </a:r>
          </a:p>
          <a:p>
            <a:r>
              <a:rPr lang="en-US" dirty="0" smtClean="0"/>
              <a:t>#6.2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0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#7 all</a:t>
            </a:r>
          </a:p>
          <a:p>
            <a:r>
              <a:rPr lang="en-US" smtClean="0"/>
              <a:t>#8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51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78</TotalTime>
  <Words>93</Words>
  <Application>Microsoft Macintosh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Saddle</vt:lpstr>
      <vt:lpstr>Deutsch 1</vt:lpstr>
      <vt:lpstr>Discuss homework</vt:lpstr>
      <vt:lpstr>Textbook page 63</vt:lpstr>
      <vt:lpstr>Revise numbers to 31</vt:lpstr>
      <vt:lpstr>Textbook page 64 &amp; 65</vt:lpstr>
      <vt:lpstr>Textbook page 109 &amp; 110</vt:lpstr>
      <vt:lpstr>Textbook page 111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5</cp:revision>
  <dcterms:created xsi:type="dcterms:W3CDTF">2014-09-20T03:20:45Z</dcterms:created>
  <dcterms:modified xsi:type="dcterms:W3CDTF">2014-09-20T04:38:46Z</dcterms:modified>
</cp:coreProperties>
</file>