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9" r:id="rId3"/>
    <p:sldId id="275" r:id="rId4"/>
    <p:sldId id="276" r:id="rId5"/>
    <p:sldId id="277" r:id="rId6"/>
    <p:sldId id="278" r:id="rId7"/>
    <p:sldId id="267" r:id="rId8"/>
    <p:sldId id="260" r:id="rId9"/>
    <p:sldId id="261" r:id="rId10"/>
    <p:sldId id="262" r:id="rId11"/>
    <p:sldId id="263" r:id="rId12"/>
    <p:sldId id="264" r:id="rId13"/>
    <p:sldId id="272" r:id="rId14"/>
    <p:sldId id="265" r:id="rId15"/>
    <p:sldId id="273" r:id="rId16"/>
    <p:sldId id="266" r:id="rId17"/>
    <p:sldId id="268" r:id="rId18"/>
    <p:sldId id="269" r:id="rId19"/>
    <p:sldId id="271" r:id="rId20"/>
    <p:sldId id="270" r:id="rId21"/>
    <p:sldId id="279" r:id="rId22"/>
    <p:sldId id="257" r:id="rId23"/>
    <p:sldId id="258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3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March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25/03/14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25/03/14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March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March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March 25,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March 25,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March 25,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March 25,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March 25,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March 25,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March 25,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pwnzD2ez1c" TargetMode="External"/><Relationship Id="rId3" Type="http://schemas.openxmlformats.org/officeDocument/2006/relationships/hyperlink" Target="http://www.youtube.com/watch?v=dDzXLSamME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utschmitmcmillin.weebly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</a:p>
          <a:p>
            <a:r>
              <a:rPr lang="en-US" dirty="0" smtClean="0"/>
              <a:t>26. </a:t>
            </a:r>
            <a:r>
              <a:rPr lang="en-US" dirty="0" err="1" smtClean="0"/>
              <a:t>März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Deutsch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6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Greetings &amp; Farewells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Tag</a:t>
            </a:r>
          </a:p>
          <a:p>
            <a:r>
              <a:rPr lang="en-US" dirty="0" err="1" smtClean="0"/>
              <a:t>Moin</a:t>
            </a:r>
            <a:r>
              <a:rPr lang="en-US" dirty="0" smtClean="0"/>
              <a:t> (north/northwest)</a:t>
            </a:r>
          </a:p>
          <a:p>
            <a:r>
              <a:rPr lang="en-US" dirty="0" err="1" smtClean="0"/>
              <a:t>Guten</a:t>
            </a:r>
            <a:r>
              <a:rPr lang="en-US" dirty="0" smtClean="0"/>
              <a:t> Tag</a:t>
            </a:r>
          </a:p>
          <a:p>
            <a:r>
              <a:rPr lang="en-US" dirty="0" err="1" smtClean="0"/>
              <a:t>Guten</a:t>
            </a:r>
            <a:r>
              <a:rPr lang="en-US" dirty="0" smtClean="0"/>
              <a:t> </a:t>
            </a:r>
            <a:r>
              <a:rPr lang="en-US" dirty="0" err="1" smtClean="0"/>
              <a:t>Abend</a:t>
            </a:r>
            <a:endParaRPr lang="en-US" dirty="0" smtClean="0"/>
          </a:p>
          <a:p>
            <a:r>
              <a:rPr lang="en-US" dirty="0" err="1" smtClean="0"/>
              <a:t>Servus</a:t>
            </a:r>
            <a:r>
              <a:rPr lang="en-US" dirty="0" smtClean="0"/>
              <a:t> (south)</a:t>
            </a:r>
          </a:p>
          <a:p>
            <a:r>
              <a:rPr lang="en-US" dirty="0" smtClean="0"/>
              <a:t>Hallo</a:t>
            </a:r>
          </a:p>
          <a:p>
            <a:r>
              <a:rPr lang="en-US" dirty="0" err="1" smtClean="0"/>
              <a:t>Guten</a:t>
            </a:r>
            <a:r>
              <a:rPr lang="en-US" dirty="0" smtClean="0"/>
              <a:t> </a:t>
            </a:r>
            <a:r>
              <a:rPr lang="en-US" dirty="0" err="1" smtClean="0"/>
              <a:t>Morgen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Auf Wiedersehen</a:t>
            </a:r>
          </a:p>
          <a:p>
            <a:r>
              <a:rPr lang="en-US" dirty="0" err="1" smtClean="0"/>
              <a:t>Tschüs</a:t>
            </a:r>
            <a:r>
              <a:rPr lang="en-US" dirty="0" smtClean="0"/>
              <a:t>/</a:t>
            </a:r>
            <a:r>
              <a:rPr lang="en-US" dirty="0" err="1" smtClean="0"/>
              <a:t>Tschüss</a:t>
            </a:r>
            <a:endParaRPr lang="en-US" dirty="0" smtClean="0"/>
          </a:p>
          <a:p>
            <a:r>
              <a:rPr lang="en-US" dirty="0" smtClean="0"/>
              <a:t>Ciao/</a:t>
            </a:r>
            <a:r>
              <a:rPr lang="en-US" dirty="0" err="1" smtClean="0"/>
              <a:t>Tschau</a:t>
            </a:r>
            <a:endParaRPr lang="en-US" dirty="0" smtClean="0"/>
          </a:p>
          <a:p>
            <a:r>
              <a:rPr lang="en-US" dirty="0" smtClean="0"/>
              <a:t>Adieu</a:t>
            </a:r>
          </a:p>
          <a:p>
            <a:r>
              <a:rPr lang="en-US" dirty="0" smtClean="0"/>
              <a:t>Ade (south, Austria)</a:t>
            </a:r>
          </a:p>
          <a:p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Nacht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6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1.9 &amp; check your answers from p. 10 #6 </a:t>
            </a:r>
            <a:r>
              <a:rPr lang="en-US" dirty="0" err="1" smtClean="0"/>
              <a:t>Steckbriefe</a:t>
            </a:r>
            <a:endParaRPr lang="en-US" dirty="0" smtClean="0"/>
          </a:p>
          <a:p>
            <a:r>
              <a:rPr lang="en-US" dirty="0" smtClean="0"/>
              <a:t>1.10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Conjugation of </a:t>
            </a:r>
            <a:r>
              <a:rPr lang="en-US" i="1" dirty="0" err="1" smtClean="0"/>
              <a:t>sprechen</a:t>
            </a:r>
            <a:r>
              <a:rPr lang="en-US" i="1" dirty="0" smtClean="0"/>
              <a:t> </a:t>
            </a:r>
            <a:r>
              <a:rPr lang="en-US" dirty="0" smtClean="0"/>
              <a:t>(to speak)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ich</a:t>
            </a:r>
            <a:r>
              <a:rPr lang="en-US" sz="3600" dirty="0" smtClean="0"/>
              <a:t> </a:t>
            </a:r>
            <a:r>
              <a:rPr lang="en-US" sz="3600" dirty="0" err="1" smtClean="0"/>
              <a:t>spreche</a:t>
            </a:r>
            <a:endParaRPr lang="en-US" sz="3600" dirty="0" smtClean="0"/>
          </a:p>
          <a:p>
            <a:r>
              <a:rPr lang="en-US" sz="3600" dirty="0" smtClean="0"/>
              <a:t>du </a:t>
            </a:r>
            <a:r>
              <a:rPr lang="en-US" sz="3600" dirty="0" err="1" smtClean="0"/>
              <a:t>spr</a:t>
            </a:r>
            <a:r>
              <a:rPr lang="en-US" sz="3600" dirty="0" err="1" smtClean="0">
                <a:solidFill>
                  <a:srgbClr val="FF0000"/>
                </a:solidFill>
              </a:rPr>
              <a:t>i</a:t>
            </a:r>
            <a:r>
              <a:rPr lang="en-US" sz="3600" dirty="0" err="1" smtClean="0"/>
              <a:t>chst</a:t>
            </a:r>
            <a:endParaRPr lang="en-US" sz="3600" dirty="0" smtClean="0"/>
          </a:p>
          <a:p>
            <a:r>
              <a:rPr lang="en-US" sz="3600" dirty="0" err="1" smtClean="0"/>
              <a:t>er</a:t>
            </a:r>
            <a:r>
              <a:rPr lang="en-US" sz="3600" dirty="0" smtClean="0"/>
              <a:t>/</a:t>
            </a:r>
            <a:r>
              <a:rPr lang="en-US" sz="3600" dirty="0" err="1" smtClean="0"/>
              <a:t>sie</a:t>
            </a:r>
            <a:r>
              <a:rPr lang="en-US" sz="3600" dirty="0" smtClean="0"/>
              <a:t>/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spr</a:t>
            </a:r>
            <a:r>
              <a:rPr lang="en-US" sz="3600" dirty="0" err="1" smtClean="0">
                <a:solidFill>
                  <a:srgbClr val="FF0000"/>
                </a:solidFill>
              </a:rPr>
              <a:t>i</a:t>
            </a:r>
            <a:r>
              <a:rPr lang="en-US" sz="3600" dirty="0" err="1" smtClean="0"/>
              <a:t>cht</a:t>
            </a:r>
            <a:endParaRPr lang="en-US" sz="3600" dirty="0" smtClean="0"/>
          </a:p>
          <a:p>
            <a:r>
              <a:rPr lang="en-US" sz="3600" dirty="0" err="1" smtClean="0"/>
              <a:t>wir</a:t>
            </a:r>
            <a:r>
              <a:rPr lang="en-US" sz="3600" dirty="0" smtClean="0"/>
              <a:t> </a:t>
            </a:r>
            <a:r>
              <a:rPr lang="en-US" sz="3600" dirty="0" err="1" smtClean="0"/>
              <a:t>sprechen</a:t>
            </a:r>
            <a:endParaRPr lang="en-US" sz="3600" dirty="0" smtClean="0"/>
          </a:p>
          <a:p>
            <a:r>
              <a:rPr lang="en-US" sz="3600" dirty="0" err="1" smtClean="0"/>
              <a:t>ihr</a:t>
            </a:r>
            <a:r>
              <a:rPr lang="en-US" sz="3600" dirty="0" smtClean="0"/>
              <a:t> </a:t>
            </a:r>
            <a:r>
              <a:rPr lang="en-US" sz="3600" dirty="0" err="1" smtClean="0"/>
              <a:t>sprecht</a:t>
            </a:r>
            <a:endParaRPr lang="en-US" sz="3600" dirty="0" smtClean="0"/>
          </a:p>
          <a:p>
            <a:r>
              <a:rPr lang="en-US" sz="3600" dirty="0" err="1" smtClean="0"/>
              <a:t>Sie</a:t>
            </a:r>
            <a:r>
              <a:rPr lang="en-US" sz="3600" dirty="0" smtClean="0"/>
              <a:t>/</a:t>
            </a:r>
            <a:r>
              <a:rPr lang="en-US" sz="3600" dirty="0" err="1" smtClean="0"/>
              <a:t>sie</a:t>
            </a:r>
            <a:r>
              <a:rPr lang="en-US" sz="3600" dirty="0" smtClean="0"/>
              <a:t> </a:t>
            </a:r>
            <a:r>
              <a:rPr lang="en-US" sz="3600" dirty="0" err="1" smtClean="0"/>
              <a:t>sprechen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3966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page 78: 7.2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3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heißt</a:t>
            </a:r>
            <a:r>
              <a:rPr lang="en-US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Woher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kommst</a:t>
            </a:r>
            <a:r>
              <a:rPr lang="en-US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Was </a:t>
            </a:r>
            <a:r>
              <a:rPr lang="en-US" dirty="0" err="1" smtClean="0">
                <a:solidFill>
                  <a:srgbClr val="FF0000"/>
                </a:solidFill>
              </a:rPr>
              <a:t>sprichst</a:t>
            </a:r>
            <a:r>
              <a:rPr lang="en-US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Wo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wohnst</a:t>
            </a:r>
            <a:r>
              <a:rPr lang="en-US" dirty="0" smtClean="0">
                <a:solidFill>
                  <a:srgbClr val="FF0000"/>
                </a:solidFill>
              </a:rPr>
              <a:t> du?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heiße</a:t>
            </a:r>
            <a:r>
              <a:rPr lang="en-US" dirty="0" smtClean="0">
                <a:solidFill>
                  <a:srgbClr val="008000"/>
                </a:solidFill>
              </a:rPr>
              <a:t>…/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bin…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komme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aus</a:t>
            </a:r>
            <a:r>
              <a:rPr lang="en-US" dirty="0" smtClean="0">
                <a:solidFill>
                  <a:srgbClr val="008000"/>
                </a:solidFill>
              </a:rPr>
              <a:t>…/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bin </a:t>
            </a:r>
            <a:r>
              <a:rPr lang="en-US" dirty="0" err="1" smtClean="0">
                <a:solidFill>
                  <a:srgbClr val="008000"/>
                </a:solidFill>
              </a:rPr>
              <a:t>aus</a:t>
            </a:r>
            <a:r>
              <a:rPr lang="en-US" dirty="0" smtClean="0">
                <a:solidFill>
                  <a:srgbClr val="008000"/>
                </a:solidFill>
              </a:rPr>
              <a:t>…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spreche</a:t>
            </a:r>
            <a:r>
              <a:rPr lang="en-US" dirty="0" smtClean="0">
                <a:solidFill>
                  <a:srgbClr val="008000"/>
                </a:solidFill>
              </a:rPr>
              <a:t>…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wohne</a:t>
            </a:r>
            <a:r>
              <a:rPr lang="en-US" dirty="0" smtClean="0">
                <a:solidFill>
                  <a:srgbClr val="008000"/>
                </a:solidFill>
              </a:rPr>
              <a:t> in…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…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r>
              <a:rPr lang="en-US" dirty="0" err="1" smtClean="0">
                <a:solidFill>
                  <a:srgbClr val="0000FF"/>
                </a:solidFill>
              </a:rPr>
              <a:t>kommt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aus</a:t>
            </a:r>
            <a:r>
              <a:rPr lang="en-US" dirty="0" smtClean="0">
                <a:solidFill>
                  <a:srgbClr val="0000FF"/>
                </a:solidFill>
              </a:rPr>
              <a:t>…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Er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Sie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spricht</a:t>
            </a:r>
            <a:r>
              <a:rPr lang="en-US" dirty="0" smtClean="0">
                <a:solidFill>
                  <a:srgbClr val="0000FF"/>
                </a:solidFill>
              </a:rPr>
              <a:t>…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Er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Sie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wohnt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in…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8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page 79: 8.2 &amp; 8.3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3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Alphabet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Textbook page 12 </a:t>
            </a:r>
            <a:endParaRPr lang="en-US" dirty="0" smtClean="0"/>
          </a:p>
          <a:p>
            <a:r>
              <a:rPr lang="en-US" dirty="0" smtClean="0"/>
              <a:t>Das Alphabet Power Point</a:t>
            </a:r>
          </a:p>
          <a:p>
            <a:r>
              <a:rPr lang="en-US" dirty="0" smtClean="0"/>
              <a:t>Textbook page 80: 9</a:t>
            </a:r>
            <a:endParaRPr lang="en-US" dirty="0" smtClean="0"/>
          </a:p>
          <a:p>
            <a:r>
              <a:rPr lang="en-US" dirty="0" smtClean="0"/>
              <a:t>Spell classmates’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8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Textbook p. 13</a:t>
            </a:r>
          </a:p>
          <a:p>
            <a:r>
              <a:rPr lang="en-US" dirty="0" smtClean="0"/>
              <a:t>Professions: adding an –in feminizes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2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page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Any new countries in Activity 3?</a:t>
            </a:r>
          </a:p>
          <a:p>
            <a:r>
              <a:rPr lang="en-US" dirty="0" err="1" smtClean="0"/>
              <a:t>Länder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endParaRPr lang="en-US" dirty="0" smtClean="0"/>
          </a:p>
          <a:p>
            <a:r>
              <a:rPr lang="en-US" dirty="0" err="1" smtClean="0"/>
              <a:t>Sprachennamen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7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page 78: 6.2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6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du?</a:t>
            </a:r>
          </a:p>
          <a:p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kommst</a:t>
            </a:r>
            <a:r>
              <a:rPr lang="en-US" dirty="0" smtClean="0"/>
              <a:t> du?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52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page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06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Only if </a:t>
            </a:r>
            <a:r>
              <a:rPr lang="en-US" dirty="0" smtClean="0"/>
              <a:t>there’s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44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Film Festival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Sonntag, den 30. </a:t>
            </a:r>
            <a:r>
              <a:rPr lang="en-US" dirty="0" err="1" smtClean="0"/>
              <a:t>März</a:t>
            </a:r>
            <a:endParaRPr lang="en-US" dirty="0" smtClean="0"/>
          </a:p>
          <a:p>
            <a:r>
              <a:rPr lang="en-US" dirty="0" smtClean="0"/>
              <a:t>16.30 – </a:t>
            </a:r>
            <a:r>
              <a:rPr lang="en-US" i="1" dirty="0" smtClean="0"/>
              <a:t>Die </a:t>
            </a:r>
            <a:r>
              <a:rPr lang="en-US" i="1" dirty="0" err="1" smtClean="0"/>
              <a:t>Besucher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The Visitors</a:t>
            </a:r>
            <a:r>
              <a:rPr lang="en-US" dirty="0" smtClean="0"/>
              <a:t>) – </a:t>
            </a:r>
            <a:r>
              <a:rPr lang="en-US" dirty="0" err="1" smtClean="0"/>
              <a:t>mit</a:t>
            </a:r>
            <a:r>
              <a:rPr lang="en-US" dirty="0" smtClean="0"/>
              <a:t> Q&amp;A (director &amp; screenwriter)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DpwnzD2ez1c</a:t>
            </a:r>
            <a:endParaRPr lang="en-US" dirty="0" smtClean="0"/>
          </a:p>
          <a:p>
            <a:pPr marL="342900" indent="-342900"/>
            <a:r>
              <a:rPr lang="en-US" dirty="0" smtClean="0"/>
              <a:t>19.00 – </a:t>
            </a:r>
            <a:r>
              <a:rPr lang="en-US" i="1" dirty="0" err="1" smtClean="0"/>
              <a:t>Zum</a:t>
            </a:r>
            <a:r>
              <a:rPr lang="en-US" i="1" dirty="0" smtClean="0"/>
              <a:t> </a:t>
            </a:r>
            <a:r>
              <a:rPr lang="en-US" i="1" dirty="0" err="1" smtClean="0"/>
              <a:t>Geburtstag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A Pact</a:t>
            </a:r>
            <a:r>
              <a:rPr lang="en-US" dirty="0" smtClean="0"/>
              <a:t>) 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dDzXLSamMEg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24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Website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http://deutschmitmcmillin.weebly.com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86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Textbook page 78: 6.1 &amp; 7.1</a:t>
            </a:r>
          </a:p>
          <a:p>
            <a:r>
              <a:rPr lang="en-US" dirty="0" smtClean="0"/>
              <a:t>Textbook page 79: 8.1</a:t>
            </a:r>
          </a:p>
          <a:p>
            <a:r>
              <a:rPr lang="en-US" dirty="0" smtClean="0"/>
              <a:t>Textbook pages 80-81: 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5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460640-tony-abbott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r="9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489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6" name="Content Placeholder 15" descr="Oprah-Winfrey-9534419-3-40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8" b="21278"/>
          <a:stretch>
            <a:fillRect/>
          </a:stretch>
        </p:blipFill>
        <p:spPr>
          <a:xfrm>
            <a:off x="1352212" y="1643678"/>
            <a:ext cx="6347035" cy="4692145"/>
          </a:xfrm>
        </p:spPr>
      </p:pic>
    </p:spTree>
    <p:extLst>
      <p:ext uri="{BB962C8B-B14F-4D97-AF65-F5344CB8AC3E}">
        <p14:creationId xmlns:p14="http://schemas.microsoft.com/office/powerpoint/2010/main" val="189947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michael-schumacher-ferrari-741022-970x0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 b="6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165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julia-gillard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r="9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485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over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Textbook p. 76 &amp; 77, numbers 1, 2 &amp; 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9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1.4-1.5</a:t>
            </a:r>
          </a:p>
          <a:p>
            <a:r>
              <a:rPr lang="en-US" dirty="0" smtClean="0"/>
              <a:t>1.6-1.8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8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heiße</a:t>
            </a:r>
            <a:r>
              <a:rPr lang="en-US" dirty="0" smtClean="0"/>
              <a:t> Victoria. = </a:t>
            </a:r>
            <a:r>
              <a:rPr lang="en-US" dirty="0" err="1" smtClean="0"/>
              <a:t>Ich</a:t>
            </a:r>
            <a:r>
              <a:rPr lang="en-US" dirty="0" smtClean="0"/>
              <a:t> bin Victoria.</a:t>
            </a:r>
          </a:p>
          <a:p>
            <a:r>
              <a:rPr lang="en-US" dirty="0" smtClean="0"/>
              <a:t>Du </a:t>
            </a:r>
            <a:r>
              <a:rPr lang="en-US" dirty="0" err="1" smtClean="0"/>
              <a:t>heißt</a:t>
            </a:r>
            <a:r>
              <a:rPr lang="en-US" dirty="0" smtClean="0"/>
              <a:t> Bob. = Du </a:t>
            </a:r>
            <a:r>
              <a:rPr lang="en-US" dirty="0" err="1" smtClean="0"/>
              <a:t>bist</a:t>
            </a:r>
            <a:r>
              <a:rPr lang="en-US" dirty="0" smtClean="0"/>
              <a:t> Bob.</a:t>
            </a:r>
          </a:p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du? = </a:t>
            </a:r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bist</a:t>
            </a:r>
            <a:r>
              <a:rPr lang="en-US" dirty="0" smtClean="0"/>
              <a:t> du? &amp;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Name?</a:t>
            </a:r>
          </a:p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heißen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= </a:t>
            </a:r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&amp;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Name?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komme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Deutschland. = </a:t>
            </a:r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aus</a:t>
            </a:r>
            <a:r>
              <a:rPr lang="en-US" dirty="0" smtClean="0"/>
              <a:t> Deutschland.</a:t>
            </a:r>
          </a:p>
          <a:p>
            <a:r>
              <a:rPr lang="en-US" dirty="0" smtClean="0"/>
              <a:t>Du </a:t>
            </a:r>
            <a:r>
              <a:rPr lang="en-US" dirty="0" err="1" smtClean="0"/>
              <a:t>kommst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Australien</a:t>
            </a:r>
            <a:r>
              <a:rPr lang="en-US" dirty="0" smtClean="0"/>
              <a:t>. = Du </a:t>
            </a:r>
            <a:r>
              <a:rPr lang="en-US" dirty="0" err="1" smtClean="0"/>
              <a:t>bist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Australien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kommen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Neuseeland</a:t>
            </a:r>
            <a:r>
              <a:rPr lang="en-US" dirty="0" smtClean="0"/>
              <a:t>. =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Neuseeland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8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280</TotalTime>
  <Words>436</Words>
  <Application>Microsoft Macintosh PowerPoint</Application>
  <PresentationFormat>On-screen Show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SOHO</vt:lpstr>
      <vt:lpstr>Deutsch 1</vt:lpstr>
      <vt:lpstr>Revision </vt:lpstr>
      <vt:lpstr>Wie heißt er?</vt:lpstr>
      <vt:lpstr>Wie heißt sie?</vt:lpstr>
      <vt:lpstr>Woher kommt er?</vt:lpstr>
      <vt:lpstr>Woher kommt sie?</vt:lpstr>
      <vt:lpstr>Go over homework</vt:lpstr>
      <vt:lpstr>Listening Activities</vt:lpstr>
      <vt:lpstr>Variations</vt:lpstr>
      <vt:lpstr>Greetings &amp; Farewells</vt:lpstr>
      <vt:lpstr>Listening</vt:lpstr>
      <vt:lpstr>Conjugation of sprechen (to speak)</vt:lpstr>
      <vt:lpstr>Textbook page 78: 7.2 </vt:lpstr>
      <vt:lpstr>Partner Introductions</vt:lpstr>
      <vt:lpstr>Textbook page 79: 8.2 &amp; 8.3 </vt:lpstr>
      <vt:lpstr>Das Alphabet</vt:lpstr>
      <vt:lpstr>Listening</vt:lpstr>
      <vt:lpstr>Textbook page 14</vt:lpstr>
      <vt:lpstr>Textbook page 78: 6.2</vt:lpstr>
      <vt:lpstr>Textbook page 15</vt:lpstr>
      <vt:lpstr>Numbers</vt:lpstr>
      <vt:lpstr>German Film Festival</vt:lpstr>
      <vt:lpstr>Course Website 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1</dc:title>
  <dc:creator>Victoria McMillin</dc:creator>
  <cp:lastModifiedBy>Victoria McMillin</cp:lastModifiedBy>
  <cp:revision>30</cp:revision>
  <dcterms:created xsi:type="dcterms:W3CDTF">2014-03-23T06:29:54Z</dcterms:created>
  <dcterms:modified xsi:type="dcterms:W3CDTF">2014-03-25T09:19:51Z</dcterms:modified>
</cp:coreProperties>
</file>