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9" r:id="rId14"/>
    <p:sldId id="27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D2097C-A8EB-4D74-A7C4-237AA44F6110}" type="datetimeFigureOut">
              <a:rPr lang="en-AU" smtClean="0"/>
              <a:t>22/10/2014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C48A05-10DD-41B4-9142-39B68E1024D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utschseite.de/schreiben/formeller_brief/theorie_formeller_brief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utschseite.de/schreiben/informeller_brief/theorie_informeller_brief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Deutsch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den 22. </a:t>
            </a:r>
            <a:r>
              <a:rPr lang="en-AU" dirty="0" err="1" smtClean="0"/>
              <a:t>Oktober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4512504" cy="29851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hat </a:t>
            </a:r>
            <a:r>
              <a:rPr lang="en-AU" dirty="0" err="1" smtClean="0"/>
              <a:t>sie</a:t>
            </a:r>
            <a:r>
              <a:rPr lang="en-AU" dirty="0" smtClean="0"/>
              <a:t>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55280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    02.02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1930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hast du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50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#7 all</a:t>
            </a:r>
          </a:p>
          <a:p>
            <a:r>
              <a:rPr lang="en-AU" dirty="0" smtClean="0"/>
              <a:t>#8 all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Textbook pp. 64 &amp; 65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67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err="1" smtClean="0">
                <a:hlinkClick r:id="rId2"/>
              </a:rPr>
              <a:t>www.deutschseite.de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schreiben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formeller_brief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theorie_formeller_brief.pdf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Writing formal letters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6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err="1" smtClean="0">
                <a:hlinkClick r:id="rId2"/>
              </a:rPr>
              <a:t>www.deutschseite.de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schreiben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informeller_brief</a:t>
            </a:r>
            <a:r>
              <a:rPr lang="en-AU" dirty="0" smtClean="0">
                <a:hlinkClick r:id="rId2"/>
              </a:rPr>
              <a:t>/</a:t>
            </a:r>
            <a:r>
              <a:rPr lang="en-AU" dirty="0" err="1" smtClean="0">
                <a:hlinkClick r:id="rId2"/>
              </a:rPr>
              <a:t>theorie_informeller_brief.pdf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Writing informal letters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6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#4.3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Textbook p. 109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9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6.2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Textbook p. 110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8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Who would like to sit the exam?</a:t>
            </a:r>
          </a:p>
          <a:p>
            <a:r>
              <a:rPr lang="en-AU" dirty="0" smtClean="0"/>
              <a:t>For when should we schedule this? (19 November??)</a:t>
            </a:r>
          </a:p>
          <a:p>
            <a:endParaRPr lang="en-AU" dirty="0"/>
          </a:p>
          <a:p>
            <a:r>
              <a:rPr lang="en-AU" dirty="0" smtClean="0"/>
              <a:t>Today – Lesson 20</a:t>
            </a:r>
          </a:p>
          <a:p>
            <a:r>
              <a:rPr lang="en-AU" dirty="0" smtClean="0"/>
              <a:t>29 October – Lesson 21</a:t>
            </a:r>
          </a:p>
          <a:p>
            <a:r>
              <a:rPr lang="en-AU" dirty="0" smtClean="0"/>
              <a:t>5 November – Lesson 22</a:t>
            </a:r>
          </a:p>
          <a:p>
            <a:r>
              <a:rPr lang="en-AU" dirty="0" smtClean="0"/>
              <a:t>12 November – Lesson 23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3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en-AU" dirty="0" err="1" smtClean="0"/>
              <a:t>IML</a:t>
            </a:r>
            <a:r>
              <a:rPr lang="en-AU" dirty="0" smtClean="0"/>
              <a:t> Summer Refresher Course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74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Paragraph similar to textbook pp. 60-61.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Collect homework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0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Describe your classmate’s family. (Textbook page 63)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Presentions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4889764" cy="366732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hat </a:t>
            </a:r>
            <a:r>
              <a:rPr lang="en-AU" dirty="0" err="1" smtClean="0"/>
              <a:t>er</a:t>
            </a:r>
            <a:r>
              <a:rPr lang="en-AU" dirty="0" smtClean="0"/>
              <a:t>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33569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15.08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8615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24944"/>
            <a:ext cx="4381500" cy="2628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hat </a:t>
            </a:r>
            <a:r>
              <a:rPr lang="en-AU" dirty="0" err="1" smtClean="0"/>
              <a:t>sie</a:t>
            </a:r>
            <a:r>
              <a:rPr lang="en-AU" dirty="0" smtClean="0"/>
              <a:t>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39330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14.05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021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</a:t>
            </a:r>
            <a:r>
              <a:rPr lang="en-AU" dirty="0" err="1" smtClean="0"/>
              <a:t>haben</a:t>
            </a:r>
            <a:r>
              <a:rPr lang="en-AU" dirty="0" smtClean="0"/>
              <a:t> </a:t>
            </a:r>
            <a:r>
              <a:rPr lang="en-AU" dirty="0" err="1" smtClean="0"/>
              <a:t>sie</a:t>
            </a:r>
            <a:r>
              <a:rPr lang="en-AU" dirty="0" smtClean="0"/>
              <a:t>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71703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13.02</a:t>
            </a:r>
            <a:endParaRPr lang="en-AU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4457716" cy="3343287"/>
          </a:xfrm>
        </p:spPr>
      </p:pic>
    </p:spTree>
    <p:extLst>
      <p:ext uri="{BB962C8B-B14F-4D97-AF65-F5344CB8AC3E}">
        <p14:creationId xmlns:p14="http://schemas.microsoft.com/office/powerpoint/2010/main" val="27390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2579340" cy="32241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Wann</a:t>
            </a:r>
            <a:r>
              <a:rPr lang="en-AU" dirty="0" smtClean="0"/>
              <a:t> hat </a:t>
            </a:r>
            <a:r>
              <a:rPr lang="en-AU" dirty="0" err="1" smtClean="0"/>
              <a:t>er</a:t>
            </a:r>
            <a:r>
              <a:rPr lang="en-AU" dirty="0" smtClean="0"/>
              <a:t> </a:t>
            </a:r>
            <a:r>
              <a:rPr lang="en-AU" dirty="0" err="1" smtClean="0"/>
              <a:t>Geburtstag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57301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       04.08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1125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195</TotalTime>
  <Words>142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Deutsch 1</vt:lpstr>
      <vt:lpstr>Assessment</vt:lpstr>
      <vt:lpstr>IML Summer Refresher Course</vt:lpstr>
      <vt:lpstr>Collect homework</vt:lpstr>
      <vt:lpstr>Presentions</vt:lpstr>
      <vt:lpstr>Wann hat er Geburtstag?</vt:lpstr>
      <vt:lpstr>Wann hat sie Geburtstag?</vt:lpstr>
      <vt:lpstr>Wann haben sie Geburtstag?</vt:lpstr>
      <vt:lpstr>Wann hat er Geburtstag?</vt:lpstr>
      <vt:lpstr>Wann hat sie Geburtstag?</vt:lpstr>
      <vt:lpstr>Wann hast du Geburtstag?</vt:lpstr>
      <vt:lpstr>Textbook pp. 64 &amp; 65</vt:lpstr>
      <vt:lpstr>Writing formal letters</vt:lpstr>
      <vt:lpstr>Writing informal letters</vt:lpstr>
      <vt:lpstr>Textbook p. 109</vt:lpstr>
      <vt:lpstr>Textbook p. 110</vt:lpstr>
    </vt:vector>
  </TitlesOfParts>
  <Company>The University of Queensland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1</dc:title>
  <dc:creator>IML Tutor</dc:creator>
  <cp:lastModifiedBy>Victoria McMillin</cp:lastModifiedBy>
  <cp:revision>13</cp:revision>
  <dcterms:created xsi:type="dcterms:W3CDTF">2014-10-22T06:51:31Z</dcterms:created>
  <dcterms:modified xsi:type="dcterms:W3CDTF">2014-10-22T10:24:47Z</dcterms:modified>
</cp:coreProperties>
</file>