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940EA2-DA4A-794D-AB19-54C89E6B6CC1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1BE0A4-0B25-B24E-877C-942FB33BC3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29. </a:t>
            </a:r>
            <a:r>
              <a:rPr lang="en-US" dirty="0" err="1" smtClean="0"/>
              <a:t>Oktober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lesson – next week – 5 November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12 November – one hour of revision, then an hour-long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p. 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8c</a:t>
            </a:r>
          </a:p>
          <a:p>
            <a:r>
              <a:rPr lang="en-US" dirty="0" smtClean="0"/>
              <a:t>Complete 8d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p. 109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p. 110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Laufdiktat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pp. 66 &amp; 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9a-c</a:t>
            </a:r>
          </a:p>
          <a:p>
            <a:r>
              <a:rPr lang="en-US" dirty="0" err="1" smtClean="0"/>
              <a:t>Projekt</a:t>
            </a:r>
            <a:r>
              <a:rPr lang="en-US" dirty="0" smtClean="0"/>
              <a:t>: Using sentence patterns and structures from p. 66, write a paragraph or two about birthday celebrations in Australia (or England).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Victorias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my family tree based on my description.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Victorias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and answer the following questions: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Cousinen</a:t>
            </a:r>
            <a:r>
              <a:rPr lang="en-US" dirty="0" smtClean="0"/>
              <a:t> </a:t>
            </a:r>
            <a:r>
              <a:rPr lang="en-US" smtClean="0"/>
              <a:t>und </a:t>
            </a:r>
            <a:r>
              <a:rPr lang="en-US" smtClean="0"/>
              <a:t>Cousin?</a:t>
            </a:r>
            <a:endParaRPr lang="en-US" dirty="0" smtClean="0"/>
          </a:p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Onkeln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alt </a:t>
            </a:r>
            <a:r>
              <a:rPr lang="en-US" dirty="0" err="1" smtClean="0"/>
              <a:t>wären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und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Opa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Matthias und Gaby?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127</TotalTime>
  <Words>127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Deutsch 1</vt:lpstr>
      <vt:lpstr>Reminder</vt:lpstr>
      <vt:lpstr>Textbook p. 65</vt:lpstr>
      <vt:lpstr>Textbook p. 109</vt:lpstr>
      <vt:lpstr>Textbook p. 110</vt:lpstr>
      <vt:lpstr>Laufdiktat</vt:lpstr>
      <vt:lpstr>Textbook pp. 66 &amp; 67</vt:lpstr>
      <vt:lpstr>Victorias Familie</vt:lpstr>
      <vt:lpstr>Victorias Familie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5</cp:revision>
  <dcterms:created xsi:type="dcterms:W3CDTF">2014-10-28T20:33:54Z</dcterms:created>
  <dcterms:modified xsi:type="dcterms:W3CDTF">2014-10-29T10:11:30Z</dcterms:modified>
</cp:coreProperties>
</file>