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(null)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58" r:id="rId15"/>
    <p:sldId id="259" r:id="rId16"/>
    <p:sldId id="260" r:id="rId17"/>
    <p:sldId id="261" r:id="rId18"/>
    <p:sldId id="262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22FF"/>
    <a:srgbClr val="F436A8"/>
    <a:srgbClr val="FEFEF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1/04/14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(null)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(null)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(null)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dc6AdcpPEc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</a:p>
          <a:p>
            <a:r>
              <a:rPr lang="en-US" dirty="0"/>
              <a:t>d</a:t>
            </a:r>
            <a:r>
              <a:rPr lang="en-US" dirty="0" smtClean="0"/>
              <a:t>en 2. April 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6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Polizei</a:t>
            </a:r>
            <a:r>
              <a:rPr lang="en-US" dirty="0"/>
              <a:t> und </a:t>
            </a:r>
            <a:r>
              <a:rPr lang="en-US" dirty="0" err="1"/>
              <a:t>Diebe</a:t>
            </a:r>
            <a:r>
              <a:rPr lang="en-US" dirty="0"/>
              <a:t> 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</a:rPr>
              <a:t>Wie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Ihre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Handynummer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Meine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Handynummer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ist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42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Polizei</a:t>
            </a:r>
            <a:r>
              <a:rPr lang="en-US" dirty="0"/>
              <a:t> und </a:t>
            </a:r>
            <a:r>
              <a:rPr lang="en-US" dirty="0" err="1"/>
              <a:t>Diebe</a:t>
            </a:r>
            <a:r>
              <a:rPr lang="en-US" dirty="0"/>
              <a:t> 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Was </a:t>
            </a:r>
            <a:r>
              <a:rPr lang="en-US" dirty="0" err="1" smtClean="0">
                <a:solidFill>
                  <a:srgbClr val="3366FF"/>
                </a:solidFill>
              </a:rPr>
              <a:t>sprechen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Sie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spreche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36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Polizei</a:t>
            </a:r>
            <a:r>
              <a:rPr lang="en-US" dirty="0"/>
              <a:t> und </a:t>
            </a:r>
            <a:r>
              <a:rPr lang="en-US" dirty="0" err="1"/>
              <a:t>Diebe</a:t>
            </a:r>
            <a:r>
              <a:rPr lang="en-US" dirty="0"/>
              <a:t> 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</a:rPr>
              <a:t>Wo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wohnen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Sie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wohne</a:t>
            </a:r>
            <a:r>
              <a:rPr lang="en-US" dirty="0" smtClean="0">
                <a:solidFill>
                  <a:srgbClr val="FF0000"/>
                </a:solidFill>
              </a:rPr>
              <a:t> in…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72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Telefonnummern</a:t>
            </a:r>
            <a:r>
              <a:rPr lang="en-US" dirty="0" smtClean="0"/>
              <a:t> und </a:t>
            </a:r>
            <a:r>
              <a:rPr lang="en-US" dirty="0" err="1" smtClean="0"/>
              <a:t>Adressen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20: 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5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Guten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geht’s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4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feelings…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 </a:t>
            </a:r>
            <a:r>
              <a:rPr lang="en-US" dirty="0" err="1" smtClean="0"/>
              <a:t>geht’s</a:t>
            </a:r>
            <a:r>
              <a:rPr lang="en-US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dirty="0" smtClean="0"/>
              <a:t>toll!</a:t>
            </a:r>
          </a:p>
          <a:p>
            <a:pPr>
              <a:buFont typeface="Arial"/>
              <a:buChar char="•"/>
            </a:pPr>
            <a:r>
              <a:rPr lang="en-US" dirty="0" smtClean="0"/>
              <a:t>prima!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fantastisch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3" descr="Unknown-1.(null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902" y="234255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48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feelings…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 </a:t>
            </a:r>
            <a:r>
              <a:rPr lang="en-US" dirty="0" err="1" smtClean="0"/>
              <a:t>geht’s</a:t>
            </a:r>
            <a:r>
              <a:rPr lang="en-US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solala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okay.</a:t>
            </a:r>
            <a:endParaRPr lang="en-US" dirty="0"/>
          </a:p>
        </p:txBody>
      </p:sp>
      <p:pic>
        <p:nvPicPr>
          <p:cNvPr id="4" name="Picture 3" descr="Unknown-2.(null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094" y="2523335"/>
            <a:ext cx="36957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6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feelings…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 </a:t>
            </a:r>
            <a:r>
              <a:rPr lang="en-US" dirty="0" err="1" smtClean="0"/>
              <a:t>geht’s</a:t>
            </a:r>
            <a:r>
              <a:rPr lang="en-US" dirty="0" smtClean="0"/>
              <a:t>…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furchtbar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schlecht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Unknown-3.(null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124" y="2442424"/>
            <a:ext cx="285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9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2b, then 2a.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7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Farben</a:t>
            </a:r>
            <a:r>
              <a:rPr lang="en-US" dirty="0" smtClean="0"/>
              <a:t>: the </a:t>
            </a:r>
            <a:r>
              <a:rPr lang="en-US" dirty="0" err="1" smtClean="0"/>
              <a:t>colours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 err="1" smtClean="0"/>
              <a:t>schwarz</a:t>
            </a:r>
            <a:r>
              <a:rPr lang="en-US" sz="2900" dirty="0" smtClean="0"/>
              <a:t>			</a:t>
            </a:r>
          </a:p>
          <a:p>
            <a:r>
              <a:rPr lang="en-US" sz="2900" dirty="0" err="1" smtClean="0">
                <a:solidFill>
                  <a:srgbClr val="FEFEF7"/>
                </a:solidFill>
              </a:rPr>
              <a:t>weiß</a:t>
            </a:r>
            <a:endParaRPr lang="en-US" sz="2900" dirty="0" smtClean="0">
              <a:solidFill>
                <a:srgbClr val="FEFEF7"/>
              </a:solidFill>
            </a:endParaRPr>
          </a:p>
          <a:p>
            <a:r>
              <a:rPr lang="en-US" sz="2900" dirty="0" smtClean="0">
                <a:solidFill>
                  <a:srgbClr val="FF0000"/>
                </a:solidFill>
              </a:rPr>
              <a:t>rot</a:t>
            </a:r>
          </a:p>
          <a:p>
            <a:r>
              <a:rPr lang="en-US" sz="2900" dirty="0" err="1" smtClean="0">
                <a:solidFill>
                  <a:srgbClr val="008000"/>
                </a:solidFill>
              </a:rPr>
              <a:t>grün</a:t>
            </a:r>
            <a:endParaRPr lang="en-US" sz="2900" dirty="0" smtClean="0">
              <a:solidFill>
                <a:srgbClr val="008000"/>
              </a:solidFill>
            </a:endParaRPr>
          </a:p>
          <a:p>
            <a:r>
              <a:rPr lang="en-US" sz="2900" dirty="0" err="1" smtClean="0">
                <a:solidFill>
                  <a:srgbClr val="3366FF"/>
                </a:solidFill>
              </a:rPr>
              <a:t>blau</a:t>
            </a:r>
            <a:endParaRPr lang="en-US" sz="2900" dirty="0" smtClean="0">
              <a:solidFill>
                <a:srgbClr val="336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4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quote &amp;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‘du’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einander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We’ll get on just fine.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68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Farben</a:t>
            </a:r>
            <a:r>
              <a:rPr lang="en-US" dirty="0" smtClean="0"/>
              <a:t>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8E22FF"/>
                </a:solidFill>
              </a:rPr>
              <a:t>lila</a:t>
            </a:r>
            <a:endParaRPr lang="en-US" sz="2800" dirty="0">
              <a:solidFill>
                <a:srgbClr val="8E22FF"/>
              </a:solidFill>
            </a:endParaRPr>
          </a:p>
          <a:p>
            <a:r>
              <a:rPr lang="en-US" sz="2800" dirty="0" err="1">
                <a:solidFill>
                  <a:srgbClr val="F436A8"/>
                </a:solidFill>
              </a:rPr>
              <a:t>rosa</a:t>
            </a:r>
            <a:endParaRPr lang="en-US" sz="2800" dirty="0">
              <a:solidFill>
                <a:srgbClr val="F436A8"/>
              </a:solidFill>
            </a:endParaRPr>
          </a:p>
          <a:p>
            <a:r>
              <a:rPr lang="en-US" sz="2800" dirty="0" err="1">
                <a:solidFill>
                  <a:srgbClr val="FFFF00"/>
                </a:solidFill>
              </a:rPr>
              <a:t>gelb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6600"/>
                </a:solidFill>
              </a:rPr>
              <a:t>orange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6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Pronunciation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dc6AdcpPEc4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8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over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78: 7.1</a:t>
            </a:r>
          </a:p>
          <a:p>
            <a:r>
              <a:rPr lang="en-US" dirty="0" smtClean="0"/>
              <a:t>Textbook page 79: 8.1</a:t>
            </a:r>
          </a:p>
        </p:txBody>
      </p:sp>
    </p:spTree>
    <p:extLst>
      <p:ext uri="{BB962C8B-B14F-4D97-AF65-F5344CB8AC3E}">
        <p14:creationId xmlns:p14="http://schemas.microsoft.com/office/powerpoint/2010/main" val="68053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Zahlen</a:t>
            </a:r>
            <a:r>
              <a:rPr lang="en-US" dirty="0" smtClean="0"/>
              <a:t>: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</a:t>
            </a:r>
            <a:r>
              <a:rPr lang="en-US" dirty="0" smtClean="0"/>
              <a:t>page </a:t>
            </a:r>
            <a:r>
              <a:rPr lang="en-US" dirty="0" smtClean="0"/>
              <a:t>20: 8a.</a:t>
            </a:r>
          </a:p>
          <a:p>
            <a:r>
              <a:rPr lang="en-US" dirty="0" smtClean="0"/>
              <a:t>Handout: Die </a:t>
            </a:r>
            <a:r>
              <a:rPr lang="en-US" dirty="0" err="1" smtClean="0"/>
              <a:t>Zahlen</a:t>
            </a:r>
            <a:endParaRPr lang="en-US" dirty="0" smtClean="0"/>
          </a:p>
          <a:p>
            <a:r>
              <a:rPr lang="en-US" dirty="0" smtClean="0"/>
              <a:t>Game: Elf</a:t>
            </a:r>
          </a:p>
          <a:p>
            <a:r>
              <a:rPr lang="en-US" dirty="0" smtClean="0"/>
              <a:t>Textbook page 20: 8c.</a:t>
            </a:r>
          </a:p>
          <a:p>
            <a:r>
              <a:rPr lang="en-US" dirty="0" smtClean="0"/>
              <a:t>Textbook page 21: 10</a:t>
            </a:r>
          </a:p>
          <a:p>
            <a:r>
              <a:rPr lang="en-US" dirty="0" smtClean="0"/>
              <a:t>Handout: </a:t>
            </a:r>
            <a:r>
              <a:rPr lang="en-US" dirty="0" err="1" smtClean="0"/>
              <a:t>Zahlenmuster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26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Spiel: </a:t>
            </a:r>
            <a:r>
              <a:rPr lang="en-US" dirty="0" err="1" smtClean="0"/>
              <a:t>Polizei</a:t>
            </a:r>
            <a:r>
              <a:rPr lang="en-US" dirty="0" smtClean="0"/>
              <a:t> und </a:t>
            </a:r>
            <a:r>
              <a:rPr lang="en-US" dirty="0" err="1" smtClean="0"/>
              <a:t>Diebe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Game: Cops and Robbers</a:t>
            </a:r>
          </a:p>
          <a:p>
            <a:r>
              <a:rPr lang="en-US" dirty="0" smtClean="0"/>
              <a:t>Each cop needs to find their robber by asking ‘robber’ classmates a series of questions.</a:t>
            </a:r>
          </a:p>
          <a:p>
            <a:r>
              <a:rPr lang="en-US" dirty="0" smtClean="0"/>
              <a:t>Each index card has the following categories: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Vorname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Familienname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Handynummer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Sprache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Wohnort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874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Polizei</a:t>
            </a:r>
            <a:r>
              <a:rPr lang="en-US" dirty="0" smtClean="0"/>
              <a:t> und </a:t>
            </a:r>
            <a:r>
              <a:rPr lang="en-US" dirty="0" err="1" smtClean="0"/>
              <a:t>Diebe</a:t>
            </a:r>
            <a:r>
              <a:rPr lang="en-US" dirty="0" smtClean="0"/>
              <a:t>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</a:rPr>
              <a:t>Wie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Ihr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Vorname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Mein </a:t>
            </a:r>
            <a:r>
              <a:rPr lang="en-US" dirty="0" err="1" smtClean="0">
                <a:solidFill>
                  <a:srgbClr val="FF0000"/>
                </a:solidFill>
              </a:rPr>
              <a:t>Vorname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ist</a:t>
            </a:r>
            <a:r>
              <a:rPr lang="en-US" dirty="0" smtClean="0">
                <a:solidFill>
                  <a:srgbClr val="FF0000"/>
                </a:solidFill>
              </a:rPr>
              <a:t>…/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heiße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6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Polizei</a:t>
            </a:r>
            <a:r>
              <a:rPr lang="en-US" dirty="0" smtClean="0"/>
              <a:t> und </a:t>
            </a:r>
            <a:r>
              <a:rPr lang="en-US" dirty="0" err="1" smtClean="0"/>
              <a:t>Diebe</a:t>
            </a:r>
            <a:r>
              <a:rPr lang="en-US" dirty="0" smtClean="0"/>
              <a:t>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</a:rPr>
              <a:t>Buchstabieren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Sie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bitte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-----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3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Polizei</a:t>
            </a:r>
            <a:r>
              <a:rPr lang="en-US" dirty="0"/>
              <a:t> und </a:t>
            </a:r>
            <a:r>
              <a:rPr lang="en-US" dirty="0" err="1"/>
              <a:t>Diebe</a:t>
            </a:r>
            <a:r>
              <a:rPr lang="en-US" dirty="0"/>
              <a:t> 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</a:rPr>
              <a:t>Wie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ist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Ihr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Familienname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Mein </a:t>
            </a:r>
            <a:r>
              <a:rPr lang="en-US" dirty="0" err="1" smtClean="0">
                <a:solidFill>
                  <a:srgbClr val="FF0000"/>
                </a:solidFill>
              </a:rPr>
              <a:t>Familienname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ist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en-US" dirty="0" err="1" smtClean="0">
                <a:solidFill>
                  <a:srgbClr val="3366FF"/>
                </a:solidFill>
              </a:rPr>
              <a:t>Buchstabieren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Sie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bitte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-----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03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183</TotalTime>
  <Words>300</Words>
  <Application>Microsoft Macintosh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Travelogue</vt:lpstr>
      <vt:lpstr>Deutsch 1</vt:lpstr>
      <vt:lpstr>Film quote &amp; translation</vt:lpstr>
      <vt:lpstr>Pronunciation problems</vt:lpstr>
      <vt:lpstr>Go over homework</vt:lpstr>
      <vt:lpstr>Die Zahlen: the numbers</vt:lpstr>
      <vt:lpstr>Spiel: Polizei und Diebe</vt:lpstr>
      <vt:lpstr>Polizei und Diebe Q&amp;A</vt:lpstr>
      <vt:lpstr>Polizei und Diebe Q&amp;A</vt:lpstr>
      <vt:lpstr>Polizei und Diebe Q&amp;A</vt:lpstr>
      <vt:lpstr>Polizei und Diebe Q&amp;A</vt:lpstr>
      <vt:lpstr>Polizei und Diebe Q&amp;A</vt:lpstr>
      <vt:lpstr>Polizei und Diebe Q&amp;A</vt:lpstr>
      <vt:lpstr>Telefonnummern und Adressen</vt:lpstr>
      <vt:lpstr>Textbook page 16</vt:lpstr>
      <vt:lpstr>Additional feelings…</vt:lpstr>
      <vt:lpstr>Additional feelings…</vt:lpstr>
      <vt:lpstr>Additional feelings…</vt:lpstr>
      <vt:lpstr>Textbook page 17</vt:lpstr>
      <vt:lpstr>Die Farben: the colours</vt:lpstr>
      <vt:lpstr>Die Farben continued…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16</cp:revision>
  <dcterms:created xsi:type="dcterms:W3CDTF">2014-03-29T07:55:36Z</dcterms:created>
  <dcterms:modified xsi:type="dcterms:W3CDTF">2014-04-01T08:26:55Z</dcterms:modified>
</cp:coreProperties>
</file>