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B94AB0-DBCD-40FB-9213-8307CFB7DA5C}" type="datetimeFigureOut">
              <a:rPr lang="en-US" smtClean="0"/>
              <a:t>11/05/14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DB0EFD3-2EA0-48BA-9F6F-13B7861E849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bc.co.uk/languages/german/comedy/long_words.s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7: </a:t>
            </a:r>
            <a:r>
              <a:rPr lang="en-US" dirty="0" err="1" smtClean="0"/>
              <a:t>Mittwoch</a:t>
            </a:r>
            <a:r>
              <a:rPr lang="en-US" dirty="0" smtClean="0"/>
              <a:t> den 7. 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2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textbook page 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2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30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-Activity </a:t>
            </a:r>
            <a:r>
              <a:rPr lang="en-US" dirty="0"/>
              <a:t>8a. Reread the dialogues on </a:t>
            </a:r>
            <a:r>
              <a:rPr lang="en-US" dirty="0" smtClean="0"/>
              <a:t>pages </a:t>
            </a:r>
            <a:r>
              <a:rPr lang="en-US" dirty="0"/>
              <a:t>29 </a:t>
            </a:r>
            <a:r>
              <a:rPr lang="en-US" dirty="0" smtClean="0"/>
              <a:t>&amp; 30 and </a:t>
            </a:r>
            <a:r>
              <a:rPr lang="en-US" dirty="0"/>
              <a:t>underline all the </a:t>
            </a:r>
            <a:r>
              <a:rPr lang="en-US" dirty="0" smtClean="0"/>
              <a:t>personal pronouns</a:t>
            </a:r>
            <a:r>
              <a:rPr lang="en-US" dirty="0"/>
              <a:t>. </a:t>
            </a:r>
          </a:p>
          <a:p>
            <a:r>
              <a:rPr lang="en-US" dirty="0" smtClean="0"/>
              <a:t>-Activity </a:t>
            </a:r>
            <a:r>
              <a:rPr lang="en-US" dirty="0"/>
              <a:t>8b.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1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-Activities 8 and 9.</a:t>
            </a:r>
          </a:p>
          <a:p>
            <a:r>
              <a:rPr lang="en-US" dirty="0" smtClean="0"/>
              <a:t>(Use textbook page 31 to help with Activity 9.)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3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10: pronunciation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5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pages 32 &amp;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-Compound words: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www.bbc.co.uk/languages/german/comedy/long_words.shtml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0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 </a:t>
            </a:r>
            <a:r>
              <a:rPr lang="en-US" dirty="0" err="1" smtClean="0"/>
              <a:t>kunde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kunde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two of your own cards, one as a buyer and one as a seller.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0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wÖrter</a:t>
            </a:r>
            <a:r>
              <a:rPr lang="en-US" dirty="0" smtClean="0"/>
              <a:t> und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A says a word from their column.</a:t>
            </a:r>
          </a:p>
          <a:p>
            <a:r>
              <a:rPr lang="en-US" dirty="0" smtClean="0"/>
              <a:t>Partner B uses that word in as many sentences as possible in 30 seconds. (Use online stopwatch.)</a:t>
            </a:r>
          </a:p>
          <a:p>
            <a:r>
              <a:rPr lang="en-US" dirty="0" smtClean="0"/>
              <a:t>One point is given for each correct sentence. Spelling counts.</a:t>
            </a:r>
          </a:p>
          <a:p>
            <a:r>
              <a:rPr lang="en-US" dirty="0" smtClean="0"/>
              <a:t>Swap turns after each word.</a:t>
            </a:r>
          </a:p>
          <a:p>
            <a:r>
              <a:rPr lang="en-US" dirty="0" smtClean="0"/>
              <a:t>The winner is the person in the class with the most correct sentences!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ich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60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270</TotalTime>
  <Words>188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Deutsch 1</vt:lpstr>
      <vt:lpstr>Homework: textbook page 98</vt:lpstr>
      <vt:lpstr>Textbook page 30 continued</vt:lpstr>
      <vt:lpstr>Textbook page 91</vt:lpstr>
      <vt:lpstr>Textbook page 31</vt:lpstr>
      <vt:lpstr>Textbook pages 32 &amp; 33</vt:lpstr>
      <vt:lpstr>Von kunde zu kunde </vt:lpstr>
      <vt:lpstr>10 wÖrter und viele sÄtze</vt:lpstr>
    </vt:vector>
  </TitlesOfParts>
  <Company>Grace Lutheran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victoria_mcmillin</dc:creator>
  <cp:lastModifiedBy>Victoria McMillin</cp:lastModifiedBy>
  <cp:revision>17</cp:revision>
  <dcterms:created xsi:type="dcterms:W3CDTF">2014-05-06T05:08:40Z</dcterms:created>
  <dcterms:modified xsi:type="dcterms:W3CDTF">2014-05-11T03:51:25Z</dcterms:modified>
</cp:coreProperties>
</file>