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2" r:id="rId18"/>
    <p:sldId id="274" r:id="rId19"/>
    <p:sldId id="26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18/05/14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4yTBwEYi-7M&amp;feature=relat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line-stopwatch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8</a:t>
            </a:r>
          </a:p>
          <a:p>
            <a:r>
              <a:rPr lang="en-US" dirty="0" err="1" smtClean="0"/>
              <a:t>Mittwoch</a:t>
            </a:r>
            <a:r>
              <a:rPr lang="en-US" dirty="0" smtClean="0"/>
              <a:t>, den 14. 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60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1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1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4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billig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79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kaufen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4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funktionieren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page 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</a:p>
          <a:p>
            <a:r>
              <a:rPr lang="en-US" dirty="0" smtClean="0"/>
              <a:t>Activity 3 – create a dialogue in pairs and then perform for class. Each person should say at least 3 sentences.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7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regular verb conjugation</a:t>
            </a:r>
            <a:endParaRPr lang="en-US" dirty="0"/>
          </a:p>
        </p:txBody>
      </p:sp>
      <p:pic>
        <p:nvPicPr>
          <p:cNvPr id="4" name="Content Placeholder 3" descr="strong-turtle-vector-58128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4" b="19594"/>
          <a:stretch>
            <a:fillRect/>
          </a:stretch>
        </p:blipFill>
        <p:spPr>
          <a:xfrm>
            <a:off x="2340863" y="2202000"/>
            <a:ext cx="5820837" cy="4046399"/>
          </a:xfrm>
        </p:spPr>
      </p:pic>
    </p:spTree>
    <p:extLst>
      <p:ext uri="{BB962C8B-B14F-4D97-AF65-F5344CB8AC3E}">
        <p14:creationId xmlns:p14="http://schemas.microsoft.com/office/powerpoint/2010/main" val="2946099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page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</a:p>
          <a:p>
            <a:pPr marL="82296" indent="0">
              <a:buNone/>
            </a:pPr>
            <a:r>
              <a:rPr lang="en-US" dirty="0" smtClean="0"/>
              <a:t>-Partner A rolls the dice.</a:t>
            </a:r>
          </a:p>
          <a:p>
            <a:pPr marL="82296" indent="0">
              <a:buNone/>
            </a:pPr>
            <a:r>
              <a:rPr lang="en-US" dirty="0" smtClean="0"/>
              <a:t>-Partner B chooses a verb.</a:t>
            </a:r>
          </a:p>
          <a:p>
            <a:pPr marL="82296" indent="0">
              <a:buNone/>
            </a:pPr>
            <a:r>
              <a:rPr lang="en-US" dirty="0" smtClean="0"/>
              <a:t>-Partner A says a sentence.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6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5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Ich</a:t>
            </a:r>
            <a:r>
              <a:rPr lang="en-US" i="1" dirty="0" smtClean="0"/>
              <a:t> </a:t>
            </a:r>
            <a:r>
              <a:rPr lang="en-US" i="1" dirty="0" err="1" smtClean="0"/>
              <a:t>über</a:t>
            </a:r>
            <a:r>
              <a:rPr lang="en-US" i="1" dirty="0" smtClean="0"/>
              <a:t> </a:t>
            </a:r>
            <a:r>
              <a:rPr lang="en-US" i="1" dirty="0" err="1" smtClean="0"/>
              <a:t>mich</a:t>
            </a:r>
            <a:endParaRPr lang="en-US" i="1" dirty="0" smtClean="0"/>
          </a:p>
          <a:p>
            <a:pPr marL="82296" indent="0">
              <a:buNone/>
            </a:pPr>
            <a:r>
              <a:rPr lang="en-US" dirty="0" smtClean="0"/>
              <a:t>-Write your own. I’ll collect</a:t>
            </a:r>
            <a:r>
              <a:rPr lang="en-US" dirty="0" smtClean="0"/>
              <a:t>.</a:t>
            </a:r>
          </a:p>
          <a:p>
            <a:r>
              <a:rPr lang="en-US" smtClean="0"/>
              <a:t>Textbook page 37:5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4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http://www.youtube.com/watch?v=4yTBwEYi-7M&amp;feature=</a:t>
            </a:r>
            <a:r>
              <a:rPr lang="en-US" dirty="0" smtClean="0">
                <a:hlinkClick r:id="rId2"/>
              </a:rPr>
              <a:t>related</a:t>
            </a:r>
            <a:endParaRPr lang="en-US" dirty="0" smtClean="0"/>
          </a:p>
          <a:p>
            <a:r>
              <a:rPr lang="en-US" dirty="0" smtClean="0"/>
              <a:t>Complete worksheet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5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93</a:t>
            </a:r>
          </a:p>
          <a:p>
            <a:r>
              <a:rPr lang="en-US" dirty="0" err="1" smtClean="0"/>
              <a:t>Hören</a:t>
            </a:r>
            <a:r>
              <a:rPr lang="en-US" dirty="0" smtClean="0"/>
              <a:t> (</a:t>
            </a:r>
            <a:r>
              <a:rPr lang="en-US" dirty="0" err="1" smtClean="0"/>
              <a:t>wb</a:t>
            </a:r>
            <a:r>
              <a:rPr lang="en-US" dirty="0" smtClean="0"/>
              <a:t> CD tracks 34-36)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3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writing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winner 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0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…Sarah!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Trish was close second! (1 </a:t>
            </a:r>
            <a:r>
              <a:rPr lang="en-US" smtClean="0"/>
              <a:t>point difference.)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6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Wörter</a:t>
            </a:r>
            <a:r>
              <a:rPr lang="en-US" dirty="0" smtClean="0"/>
              <a:t> und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 verbally.</a:t>
            </a:r>
          </a:p>
          <a:p>
            <a:r>
              <a:rPr lang="en-US" dirty="0" smtClean="0"/>
              <a:t>30 </a:t>
            </a:r>
            <a:r>
              <a:rPr lang="en-US" dirty="0" err="1" smtClean="0"/>
              <a:t>Sekunden</a:t>
            </a:r>
            <a:r>
              <a:rPr lang="en-US" dirty="0" smtClean="0"/>
              <a:t>/</a:t>
            </a:r>
            <a:r>
              <a:rPr lang="en-US" dirty="0" err="1" smtClean="0"/>
              <a:t>Wort</a:t>
            </a:r>
            <a:endParaRPr lang="en-US" dirty="0" smtClean="0"/>
          </a:p>
          <a:p>
            <a:r>
              <a:rPr lang="en-US" dirty="0" smtClean="0"/>
              <a:t>Partners take note of how many sentences were achieved in each round.</a:t>
            </a:r>
          </a:p>
          <a:p>
            <a:r>
              <a:rPr lang="en-US" dirty="0">
                <a:hlinkClick r:id="rId2"/>
              </a:rPr>
              <a:t>http://www.online-stopwatch.com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5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Handynummer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7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Kaffee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65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429</TotalTime>
  <Words>189</Words>
  <Application>Microsoft Macintosh PowerPoint</Application>
  <PresentationFormat>On-screen Show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Deutsch 1</vt:lpstr>
      <vt:lpstr>Textbook page 34</vt:lpstr>
      <vt:lpstr>Testtraining</vt:lpstr>
      <vt:lpstr>Sentence writing competition</vt:lpstr>
      <vt:lpstr>…Sarah!</vt:lpstr>
      <vt:lpstr>5 Wörter und viele Sätze</vt:lpstr>
      <vt:lpstr>du</vt:lpstr>
      <vt:lpstr>Handynummer</vt:lpstr>
      <vt:lpstr>Kaffee</vt:lpstr>
      <vt:lpstr>was</vt:lpstr>
      <vt:lpstr>teuer</vt:lpstr>
      <vt:lpstr>er</vt:lpstr>
      <vt:lpstr>Computer</vt:lpstr>
      <vt:lpstr>billig</vt:lpstr>
      <vt:lpstr>kaufen</vt:lpstr>
      <vt:lpstr>funktionieren</vt:lpstr>
      <vt:lpstr>Textbook page 36</vt:lpstr>
      <vt:lpstr>Review regular verb conjugation</vt:lpstr>
      <vt:lpstr>Textbook page 37</vt:lpstr>
      <vt:lpstr>Homework</vt:lpstr>
      <vt:lpstr>Video clip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17</cp:revision>
  <dcterms:created xsi:type="dcterms:W3CDTF">2014-05-11T03:31:59Z</dcterms:created>
  <dcterms:modified xsi:type="dcterms:W3CDTF">2014-05-18T08:33:07Z</dcterms:modified>
</cp:coreProperties>
</file>