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AA3067-39A7-8448-806A-27C044C2DEC7}" type="datetimeFigureOut">
              <a:rPr lang="en-US" smtClean="0"/>
              <a:t>25/05/14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E4D9002-DAEE-6947-A7AF-0BB2F3A94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sWys4rbLU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9: den 21. 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7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page 37: 5</a:t>
            </a:r>
          </a:p>
          <a:p>
            <a:r>
              <a:rPr lang="en-US" dirty="0" smtClean="0"/>
              <a:t>Collect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über</a:t>
            </a:r>
            <a:r>
              <a:rPr lang="en-US" i="1" dirty="0" smtClean="0"/>
              <a:t> </a:t>
            </a:r>
            <a:r>
              <a:rPr lang="en-US" i="1" dirty="0" err="1" smtClean="0"/>
              <a:t>mich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857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Was </a:t>
            </a:r>
            <a:r>
              <a:rPr lang="en-US" i="1" dirty="0" err="1" smtClean="0"/>
              <a:t>kann</a:t>
            </a:r>
            <a:r>
              <a:rPr lang="en-US" i="1" dirty="0" smtClean="0"/>
              <a:t>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schon</a:t>
            </a:r>
            <a:r>
              <a:rPr lang="en-US" i="1" dirty="0" smtClean="0"/>
              <a:t> </a:t>
            </a:r>
            <a:r>
              <a:rPr lang="en-US" dirty="0" smtClean="0"/>
              <a:t>in pairs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6396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clip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http://www.youtube.com/watch?v=WsWys4rbLUU</a:t>
            </a:r>
            <a:endParaRPr lang="en-US" dirty="0"/>
          </a:p>
          <a:p>
            <a:r>
              <a:rPr lang="en-US" dirty="0" err="1"/>
              <a:t>Woher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 Mike?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?</a:t>
            </a:r>
          </a:p>
          <a:p>
            <a:r>
              <a:rPr lang="en-US" dirty="0" err="1"/>
              <a:t>Wohnt</a:t>
            </a:r>
            <a:r>
              <a:rPr lang="en-US" dirty="0"/>
              <a:t> Mike </a:t>
            </a:r>
            <a:r>
              <a:rPr lang="en-US" dirty="0" err="1"/>
              <a:t>hier</a:t>
            </a:r>
            <a:r>
              <a:rPr lang="en-US" dirty="0"/>
              <a:t>?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> das Restaurant?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1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98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Spät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err="1" smtClean="0"/>
              <a:t>uhr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vor</a:t>
            </a:r>
            <a:r>
              <a:rPr lang="en-US" dirty="0" smtClean="0"/>
              <a:t> – to</a:t>
            </a:r>
          </a:p>
          <a:p>
            <a:r>
              <a:rPr lang="en-US" dirty="0" err="1" smtClean="0"/>
              <a:t>nach</a:t>
            </a:r>
            <a:r>
              <a:rPr lang="en-US" dirty="0" smtClean="0"/>
              <a:t> – past </a:t>
            </a:r>
          </a:p>
          <a:p>
            <a:r>
              <a:rPr lang="en-US" dirty="0" err="1" smtClean="0"/>
              <a:t>viertel</a:t>
            </a:r>
            <a:r>
              <a:rPr lang="en-US" dirty="0" smtClean="0"/>
              <a:t> – quarter</a:t>
            </a:r>
          </a:p>
          <a:p>
            <a:r>
              <a:rPr lang="en-US" dirty="0" err="1" smtClean="0"/>
              <a:t>halb</a:t>
            </a:r>
            <a:r>
              <a:rPr lang="en-US" dirty="0" smtClean="0"/>
              <a:t> – half </a:t>
            </a:r>
          </a:p>
          <a:p>
            <a:r>
              <a:rPr lang="en-US" dirty="0" smtClean="0"/>
              <a:t>Germany uses the 24-hour clock, but the 12-hour clock is used more frequently in conversation.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page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descriptions and match them with their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8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</a:t>
            </a:r>
            <a:r>
              <a:rPr lang="en-US" dirty="0" smtClean="0"/>
              <a:t>page 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3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page 42: 3b</a:t>
            </a:r>
          </a:p>
          <a:p>
            <a:r>
              <a:rPr lang="en-US" smtClean="0"/>
              <a:t>Textbook page 43: 6b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5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38</TotalTime>
  <Words>126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Deutsch 1</vt:lpstr>
      <vt:lpstr>Discuss homework</vt:lpstr>
      <vt:lpstr>Textbook page 39</vt:lpstr>
      <vt:lpstr>Video clip </vt:lpstr>
      <vt:lpstr>Wie Spät ist es?  Wie viel uhr ist es?</vt:lpstr>
      <vt:lpstr>Textbook page 41</vt:lpstr>
      <vt:lpstr>Textbook page 41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1</dc:title>
  <dc:creator>Victoria McMillin</dc:creator>
  <cp:lastModifiedBy>Victoria McMillin</cp:lastModifiedBy>
  <cp:revision>8</cp:revision>
  <dcterms:created xsi:type="dcterms:W3CDTF">2014-05-18T08:26:50Z</dcterms:created>
  <dcterms:modified xsi:type="dcterms:W3CDTF">2014-05-25T09:15:10Z</dcterms:modified>
</cp:coreProperties>
</file>