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7" r:id="rId11"/>
    <p:sldId id="268" r:id="rId12"/>
    <p:sldId id="264" r:id="rId13"/>
    <p:sldId id="265" r:id="rId14"/>
    <p:sldId id="266" r:id="rId15"/>
    <p:sldId id="271" r:id="rId16"/>
    <p:sldId id="270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6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3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ethe.de/ozfilmfes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languages/german/comedy/polite.s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_4Q_N6J4x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rman-themovie.goethe.de/de/index.html?video=5327fc92eeb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600" dirty="0" err="1" smtClean="0"/>
              <a:t>Willkommen</a:t>
            </a:r>
            <a:r>
              <a:rPr lang="en-US" sz="4600" dirty="0" smtClean="0"/>
              <a:t> in Deutsch 1!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Victoria McMillin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8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IML breaks</a:t>
            </a:r>
          </a:p>
          <a:p>
            <a:pPr marL="0" indent="0">
              <a:buNone/>
            </a:pPr>
            <a:r>
              <a:rPr lang="en-US" dirty="0" smtClean="0"/>
              <a:t>-Friday </a:t>
            </a:r>
            <a:r>
              <a:rPr lang="en-US" dirty="0" smtClean="0"/>
              <a:t>18 April – Sunday 27 April</a:t>
            </a:r>
          </a:p>
          <a:p>
            <a:pPr marL="0" indent="0">
              <a:buNone/>
            </a:pPr>
            <a:r>
              <a:rPr lang="en-US" dirty="0" smtClean="0"/>
              <a:t>-Sunday </a:t>
            </a:r>
            <a:r>
              <a:rPr lang="en-US" dirty="0" smtClean="0"/>
              <a:t>15 June – Sunday 27 July</a:t>
            </a:r>
          </a:p>
          <a:p>
            <a:pPr marL="0" indent="0">
              <a:buNone/>
            </a:pPr>
            <a:r>
              <a:rPr lang="en-US" dirty="0" smtClean="0"/>
              <a:t>-Sunday </a:t>
            </a:r>
            <a:r>
              <a:rPr lang="en-US" dirty="0" smtClean="0"/>
              <a:t>21 September – Monday 6 October</a:t>
            </a:r>
          </a:p>
          <a:p>
            <a:pPr marL="0" indent="0">
              <a:buNone/>
            </a:pPr>
            <a:r>
              <a:rPr lang="en-US" dirty="0" smtClean="0"/>
              <a:t>-Finish </a:t>
            </a:r>
            <a:r>
              <a:rPr lang="en-US" dirty="0" smtClean="0"/>
              <a:t>Wednesday 12 </a:t>
            </a:r>
            <a:r>
              <a:rPr lang="en-US" dirty="0" smtClean="0"/>
              <a:t>November (optional exam)</a:t>
            </a:r>
          </a:p>
          <a:p>
            <a:r>
              <a:rPr lang="en-US" dirty="0" smtClean="0"/>
              <a:t>IML library</a:t>
            </a:r>
          </a:p>
        </p:txBody>
      </p:sp>
    </p:spTree>
    <p:extLst>
      <p:ext uri="{BB962C8B-B14F-4D97-AF65-F5344CB8AC3E}">
        <p14:creationId xmlns:p14="http://schemas.microsoft.com/office/powerpoint/2010/main" val="110152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Film Festival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Freitag</a:t>
            </a:r>
            <a:r>
              <a:rPr lang="en-US" dirty="0" smtClean="0"/>
              <a:t>, den 28. </a:t>
            </a:r>
            <a:r>
              <a:rPr lang="en-US" dirty="0" err="1" smtClean="0"/>
              <a:t>März</a:t>
            </a:r>
            <a:r>
              <a:rPr lang="en-US" dirty="0" smtClean="0"/>
              <a:t> – </a:t>
            </a:r>
            <a:r>
              <a:rPr lang="en-US" dirty="0" err="1" smtClean="0"/>
              <a:t>Donnerstag</a:t>
            </a:r>
            <a:r>
              <a:rPr lang="en-US" dirty="0" smtClean="0"/>
              <a:t>, den 3. April</a:t>
            </a:r>
          </a:p>
          <a:p>
            <a:r>
              <a:rPr lang="en-US" dirty="0" smtClean="0"/>
              <a:t>Palace Centro</a:t>
            </a:r>
          </a:p>
          <a:p>
            <a:r>
              <a:rPr lang="en-US" dirty="0" smtClean="0">
                <a:hlinkClick r:id="rId2"/>
              </a:rPr>
              <a:t>www.goethe.de/ozfilmfest</a:t>
            </a:r>
            <a:endParaRPr lang="en-US" dirty="0" smtClean="0"/>
          </a:p>
          <a:p>
            <a:r>
              <a:rPr lang="en-US" dirty="0" smtClean="0"/>
              <a:t>Go as a class??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4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inside cover of textbook.</a:t>
            </a:r>
          </a:p>
          <a:p>
            <a:r>
              <a:rPr lang="en-US" dirty="0" smtClean="0"/>
              <a:t>Where have you been?</a:t>
            </a:r>
          </a:p>
          <a:p>
            <a:r>
              <a:rPr lang="en-US" dirty="0" smtClean="0"/>
              <a:t>What do you know?</a:t>
            </a:r>
          </a:p>
          <a:p>
            <a:r>
              <a:rPr lang="en-US" dirty="0" smtClean="0"/>
              <a:t>What is Germany’s population?</a:t>
            </a:r>
          </a:p>
          <a:p>
            <a:r>
              <a:rPr lang="en-US" dirty="0" smtClean="0"/>
              <a:t>Federal states.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2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 pp. 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7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 p. 6</a:t>
            </a:r>
          </a:p>
          <a:p>
            <a:r>
              <a:rPr lang="en-US" dirty="0" smtClean="0"/>
              <a:t>What do the different components of Magdalena’s profile mean?</a:t>
            </a:r>
          </a:p>
          <a:p>
            <a:r>
              <a:rPr lang="en-US" dirty="0" smtClean="0"/>
              <a:t>Create your own profile.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03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e</a:t>
            </a:r>
            <a:r>
              <a:rPr lang="en-US" i="1" dirty="0" err="1" smtClean="0"/>
              <a:t>ss-tset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err="1" smtClean="0"/>
              <a:t>scharfes</a:t>
            </a:r>
            <a:r>
              <a:rPr lang="en-US" i="1" dirty="0" smtClean="0"/>
              <a:t> s</a:t>
            </a:r>
          </a:p>
          <a:p>
            <a:r>
              <a:rPr lang="en-US" dirty="0" smtClean="0"/>
              <a:t>Essentially equivalent to –ss.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3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 vs. </a:t>
            </a:r>
            <a:r>
              <a:rPr lang="en-US" dirty="0" err="1" smtClean="0"/>
              <a:t>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</a:t>
            </a:r>
            <a:r>
              <a:rPr lang="en-US" dirty="0" smtClean="0"/>
              <a:t>: Informal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: formal</a:t>
            </a:r>
          </a:p>
          <a:p>
            <a:r>
              <a:rPr lang="en-US" dirty="0" smtClean="0"/>
              <a:t>When in doubt, use </a:t>
            </a:r>
            <a:r>
              <a:rPr lang="en-US" dirty="0" err="1" smtClean="0"/>
              <a:t>Sie</a:t>
            </a:r>
            <a:r>
              <a:rPr lang="en-US" dirty="0" smtClean="0"/>
              <a:t>!</a:t>
            </a:r>
          </a:p>
          <a:p>
            <a:r>
              <a:rPr lang="en-US" dirty="0" smtClean="0"/>
              <a:t>Conjugation differences…</a:t>
            </a:r>
            <a:r>
              <a:rPr lang="en-US" i="1" dirty="0" err="1" smtClean="0"/>
              <a:t>Wie</a:t>
            </a:r>
            <a:r>
              <a:rPr lang="en-US" i="1" dirty="0" smtClean="0"/>
              <a:t> </a:t>
            </a:r>
            <a:r>
              <a:rPr lang="en-US" i="1" dirty="0" err="1" smtClean="0"/>
              <a:t>heiß</a:t>
            </a:r>
            <a:r>
              <a:rPr lang="en-US" i="1" u="sng" dirty="0" err="1" smtClean="0"/>
              <a:t>t</a:t>
            </a:r>
            <a:r>
              <a:rPr lang="en-US" i="1" dirty="0" smtClean="0"/>
              <a:t> du</a:t>
            </a:r>
            <a:r>
              <a:rPr lang="en-US" dirty="0" smtClean="0"/>
              <a:t>?, but </a:t>
            </a:r>
            <a:r>
              <a:rPr lang="en-US" i="1" dirty="0" err="1" smtClean="0"/>
              <a:t>Wie</a:t>
            </a:r>
            <a:r>
              <a:rPr lang="en-US" i="1" dirty="0" smtClean="0"/>
              <a:t> </a:t>
            </a:r>
            <a:r>
              <a:rPr lang="en-US" i="1" dirty="0" err="1" smtClean="0"/>
              <a:t>heiß</a:t>
            </a:r>
            <a:r>
              <a:rPr lang="en-US" i="1" u="sng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Sie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>
                <a:hlinkClick r:id="rId2"/>
              </a:rPr>
              <a:t>http://www.bbc.co.uk/languages/german/comedy/</a:t>
            </a:r>
            <a:r>
              <a:rPr lang="en-US" dirty="0" smtClean="0">
                <a:hlinkClick r:id="rId2"/>
              </a:rPr>
              <a:t>polite.shtml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47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pages 7-9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Pronunciation differences between German and English</a:t>
            </a:r>
          </a:p>
          <a:p>
            <a:r>
              <a:rPr lang="en-US" dirty="0" smtClean="0"/>
              <a:t>Umlauts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6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p.9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words: </a:t>
            </a:r>
            <a:r>
              <a:rPr lang="en-US" dirty="0" err="1" smtClean="0"/>
              <a:t>Woher</a:t>
            </a:r>
            <a:r>
              <a:rPr lang="en-US" dirty="0" smtClean="0"/>
              <a:t> and </a:t>
            </a:r>
            <a:r>
              <a:rPr lang="en-US" dirty="0" err="1" smtClean="0"/>
              <a:t>Wie</a:t>
            </a:r>
            <a:endParaRPr lang="en-US" dirty="0" smtClean="0"/>
          </a:p>
          <a:p>
            <a:r>
              <a:rPr lang="en-US" dirty="0" smtClean="0"/>
              <a:t>Verb – always in position 2 in a statement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99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ch</a:t>
            </a:r>
            <a:r>
              <a:rPr lang="en-US" dirty="0" smtClean="0"/>
              <a:t> – I</a:t>
            </a:r>
          </a:p>
          <a:p>
            <a:r>
              <a:rPr lang="en-US" dirty="0" smtClean="0"/>
              <a:t>du – you (singular)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es</a:t>
            </a:r>
            <a:r>
              <a:rPr lang="en-US" dirty="0" smtClean="0"/>
              <a:t> – he/she/it</a:t>
            </a:r>
          </a:p>
          <a:p>
            <a:r>
              <a:rPr lang="en-US" dirty="0" err="1" smtClean="0"/>
              <a:t>wir</a:t>
            </a:r>
            <a:r>
              <a:rPr lang="en-US" dirty="0" smtClean="0"/>
              <a:t> – we </a:t>
            </a:r>
          </a:p>
          <a:p>
            <a:r>
              <a:rPr lang="en-US" dirty="0" err="1" smtClean="0"/>
              <a:t>ihr</a:t>
            </a:r>
            <a:r>
              <a:rPr lang="en-US" dirty="0" smtClean="0"/>
              <a:t> – you (plural)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 – they/you (formal)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3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422817_origin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4" b="22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368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verb conjugation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</a:t>
            </a:r>
          </a:p>
          <a:p>
            <a:r>
              <a:rPr lang="en-US" dirty="0" err="1" smtClean="0"/>
              <a:t>STrong</a:t>
            </a:r>
            <a:endParaRPr lang="en-US" dirty="0" smtClean="0"/>
          </a:p>
          <a:p>
            <a:r>
              <a:rPr lang="en-US" dirty="0"/>
              <a:t>Turtles </a:t>
            </a:r>
            <a:endParaRPr lang="en-US" dirty="0" smtClean="0"/>
          </a:p>
          <a:p>
            <a:r>
              <a:rPr lang="en-US" dirty="0" err="1" smtClean="0"/>
              <a:t>ENjoy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These </a:t>
            </a:r>
          </a:p>
          <a:p>
            <a:r>
              <a:rPr lang="en-US" dirty="0" err="1" smtClean="0"/>
              <a:t>ENdings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5" descr="strong-turtle-vector-5812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4" b="12184"/>
          <a:stretch>
            <a:fillRect/>
          </a:stretch>
        </p:blipFill>
        <p:spPr>
          <a:xfrm>
            <a:off x="4622423" y="2764367"/>
            <a:ext cx="3334289" cy="26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7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surfen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surf</a:t>
            </a:r>
            <a:r>
              <a:rPr lang="en-US" dirty="0" err="1" smtClean="0">
                <a:solidFill>
                  <a:srgbClr val="FFFF00"/>
                </a:solidFill>
              </a:rPr>
              <a:t>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du </a:t>
            </a:r>
            <a:r>
              <a:rPr lang="en-US" dirty="0" err="1" smtClean="0">
                <a:solidFill>
                  <a:srgbClr val="FFFFFF"/>
                </a:solidFill>
              </a:rPr>
              <a:t>surf</a:t>
            </a:r>
            <a:r>
              <a:rPr lang="en-US" dirty="0" err="1" smtClean="0">
                <a:solidFill>
                  <a:srgbClr val="FFFF00"/>
                </a:solidFill>
              </a:rPr>
              <a:t>st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er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dirty="0" err="1" smtClean="0">
                <a:solidFill>
                  <a:srgbClr val="FFFFFF"/>
                </a:solidFill>
              </a:rPr>
              <a:t>sie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surf</a:t>
            </a:r>
            <a:r>
              <a:rPr lang="en-US" dirty="0" err="1" smtClean="0">
                <a:solidFill>
                  <a:srgbClr val="FFFF00"/>
                </a:solidFill>
              </a:rPr>
              <a:t>t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wir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surf</a:t>
            </a:r>
            <a:r>
              <a:rPr lang="en-US" dirty="0" err="1" smtClean="0">
                <a:solidFill>
                  <a:srgbClr val="FFFF00"/>
                </a:solidFill>
              </a:rPr>
              <a:t>en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ihr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surf</a:t>
            </a:r>
            <a:r>
              <a:rPr lang="en-US" dirty="0" err="1" smtClean="0">
                <a:solidFill>
                  <a:srgbClr val="FFFF00"/>
                </a:solidFill>
              </a:rPr>
              <a:t>t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Sie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dirty="0" err="1" smtClean="0">
                <a:solidFill>
                  <a:srgbClr val="FFFFFF"/>
                </a:solidFill>
              </a:rPr>
              <a:t>sie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surf</a:t>
            </a:r>
            <a:r>
              <a:rPr lang="en-US" dirty="0" err="1" smtClean="0">
                <a:solidFill>
                  <a:srgbClr val="FFFF00"/>
                </a:solidFill>
              </a:rPr>
              <a:t>en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5" descr="strong-turtle-vector-5812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4" b="12184"/>
          <a:stretch>
            <a:fillRect/>
          </a:stretch>
        </p:blipFill>
        <p:spPr>
          <a:xfrm>
            <a:off x="4769017" y="2839081"/>
            <a:ext cx="3334289" cy="26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15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singen</a:t>
            </a:r>
            <a:r>
              <a:rPr lang="en-US" dirty="0" smtClean="0"/>
              <a:t> und </a:t>
            </a:r>
            <a:r>
              <a:rPr lang="en-US" dirty="0" err="1" smtClean="0"/>
              <a:t>kommen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endParaRPr lang="en-US" dirty="0" smtClean="0"/>
          </a:p>
          <a:p>
            <a:r>
              <a:rPr lang="en-US" dirty="0" smtClean="0"/>
              <a:t>du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es</a:t>
            </a:r>
            <a:endParaRPr lang="en-US" dirty="0" smtClean="0"/>
          </a:p>
          <a:p>
            <a:r>
              <a:rPr lang="en-US" dirty="0" err="1" smtClean="0"/>
              <a:t>wir</a:t>
            </a:r>
            <a:endParaRPr lang="en-US" dirty="0" smtClean="0"/>
          </a:p>
          <a:p>
            <a:r>
              <a:rPr lang="en-US" dirty="0" err="1" smtClean="0"/>
              <a:t>ihr</a:t>
            </a:r>
            <a:endParaRPr lang="en-US" dirty="0" smtClean="0"/>
          </a:p>
          <a:p>
            <a:r>
              <a:rPr lang="en-US" dirty="0" err="1" smtClean="0"/>
              <a:t>Sie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34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sein</a:t>
            </a:r>
            <a:r>
              <a:rPr lang="en-US" dirty="0" smtClean="0"/>
              <a:t> – to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bin</a:t>
            </a:r>
          </a:p>
          <a:p>
            <a:r>
              <a:rPr lang="en-US" dirty="0" smtClean="0"/>
              <a:t>du </a:t>
            </a:r>
            <a:r>
              <a:rPr lang="en-US" dirty="0" err="1" smtClean="0"/>
              <a:t>bist</a:t>
            </a:r>
            <a:endParaRPr lang="en-US" dirty="0" smtClean="0"/>
          </a:p>
          <a:p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endParaRPr lang="en-US" dirty="0" smtClean="0"/>
          </a:p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endParaRPr lang="en-US" dirty="0" smtClean="0"/>
          </a:p>
          <a:p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seid</a:t>
            </a:r>
            <a:endParaRPr lang="en-US" dirty="0" smtClean="0"/>
          </a:p>
          <a:p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6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 </a:t>
            </a:r>
            <a:r>
              <a:rPr lang="en-US" dirty="0" err="1" smtClean="0"/>
              <a:t>pp</a:t>
            </a:r>
            <a:r>
              <a:rPr lang="en-US" dirty="0" smtClean="0"/>
              <a:t> 76-77</a:t>
            </a:r>
          </a:p>
          <a:p>
            <a:r>
              <a:rPr lang="en-US" dirty="0" smtClean="0"/>
              <a:t>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8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du?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heiße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kommst</a:t>
            </a:r>
            <a:r>
              <a:rPr lang="en-US" dirty="0" smtClean="0"/>
              <a:t> du?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komme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91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food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</a:t>
            </a:r>
            <a:r>
              <a:rPr lang="en-US">
                <a:hlinkClick r:id="rId2"/>
              </a:rPr>
              <a:t>=</a:t>
            </a:r>
            <a:r>
              <a:rPr lang="en-US" smtClean="0">
                <a:hlinkClick r:id="rId2"/>
              </a:rPr>
              <a:t>j_4Q_N6J4xQ</a:t>
            </a:r>
            <a:endParaRPr lang="en-US" smtClean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3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Sandra Bullock HD Wallpaper Free 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b="60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323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rnold-schwarzenegger-movies__sp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3" b="132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950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gela Merkel Austerity Europe German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937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mmstein_____by_michelrt-d5f3dg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074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ilbermo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50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</a:p>
          <a:p>
            <a:r>
              <a:rPr lang="en-US" dirty="0" smtClean="0"/>
              <a:t>Who are you? </a:t>
            </a:r>
          </a:p>
          <a:p>
            <a:r>
              <a:rPr lang="en-US" dirty="0" smtClean="0"/>
              <a:t>Who has been to Germany?</a:t>
            </a:r>
          </a:p>
          <a:p>
            <a:r>
              <a:rPr lang="en-US" dirty="0" smtClean="0"/>
              <a:t>Motivation for learning German?</a:t>
            </a:r>
          </a:p>
          <a:p>
            <a:r>
              <a:rPr lang="en-US" dirty="0" smtClean="0"/>
              <a:t>Does everyone have a book?</a:t>
            </a:r>
          </a:p>
          <a:p>
            <a:r>
              <a:rPr lang="en-US" dirty="0" smtClean="0"/>
              <a:t>Who will be bringing a device (I-Pad, I-Phone </a:t>
            </a:r>
            <a:r>
              <a:rPr lang="en-US" dirty="0" err="1" smtClean="0"/>
              <a:t>etc</a:t>
            </a:r>
            <a:r>
              <a:rPr lang="en-US" dirty="0" smtClean="0"/>
              <a:t>) to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6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needs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http://german-themovie.goethe.de/de/index.html?video=</a:t>
            </a:r>
            <a:r>
              <a:rPr lang="en-US" dirty="0" smtClean="0">
                <a:hlinkClick r:id="rId2"/>
              </a:rPr>
              <a:t>5327fc92eeb94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40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253</TotalTime>
  <Words>417</Words>
  <Application>Microsoft Macintosh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Habitat</vt:lpstr>
      <vt:lpstr>Willkommen in Deutsch 1!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Introductions</vt:lpstr>
      <vt:lpstr>German needs you!</vt:lpstr>
      <vt:lpstr>Housekeeping</vt:lpstr>
      <vt:lpstr>German Film Festival</vt:lpstr>
      <vt:lpstr>Geography</vt:lpstr>
      <vt:lpstr>Preview</vt:lpstr>
      <vt:lpstr>Profiles</vt:lpstr>
      <vt:lpstr>ß</vt:lpstr>
      <vt:lpstr>Du vs. Sie</vt:lpstr>
      <vt:lpstr>Textbook pages 7-9</vt:lpstr>
      <vt:lpstr>Textbook p.9</vt:lpstr>
      <vt:lpstr>Pronouns</vt:lpstr>
      <vt:lpstr>Regular verb conjugation</vt:lpstr>
      <vt:lpstr>surfen</vt:lpstr>
      <vt:lpstr>singen und kommen</vt:lpstr>
      <vt:lpstr>sein – to be</vt:lpstr>
      <vt:lpstr>Homework</vt:lpstr>
      <vt:lpstr>Speed Dating</vt:lpstr>
      <vt:lpstr>Final food for thought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in Deutsch 1!</dc:title>
  <dc:creator>Victoria McMillin</dc:creator>
  <cp:lastModifiedBy>Victoria McMillin</cp:lastModifiedBy>
  <cp:revision>23</cp:revision>
  <dcterms:created xsi:type="dcterms:W3CDTF">2014-03-15T06:43:42Z</dcterms:created>
  <dcterms:modified xsi:type="dcterms:W3CDTF">2014-03-18T08:40:14Z</dcterms:modified>
</cp:coreProperties>
</file>